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ink/ink1.xml" ContentType="application/inkml+xml"/>
  <Override PartName="/ppt/theme/themeOverride1.xml" ContentType="application/vnd.openxmlformats-officedocument.themeOverrid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7" r:id="rId4"/>
    <p:sldMasterId id="2147483754" r:id="rId5"/>
    <p:sldMasterId id="2147483897" r:id="rId6"/>
  </p:sldMasterIdLst>
  <p:notesMasterIdLst>
    <p:notesMasterId r:id="rId18"/>
  </p:notesMasterIdLst>
  <p:handoutMasterIdLst>
    <p:handoutMasterId r:id="rId19"/>
  </p:handoutMasterIdLst>
  <p:sldIdLst>
    <p:sldId id="2147478594" r:id="rId7"/>
    <p:sldId id="2147478626" r:id="rId8"/>
    <p:sldId id="2147478634" r:id="rId9"/>
    <p:sldId id="2147478632" r:id="rId10"/>
    <p:sldId id="2147478633" r:id="rId11"/>
    <p:sldId id="2147478636" r:id="rId12"/>
    <p:sldId id="2147478631" r:id="rId13"/>
    <p:sldId id="2147478629" r:id="rId14"/>
    <p:sldId id="2147478637" r:id="rId15"/>
    <p:sldId id="2147478635" r:id="rId16"/>
    <p:sldId id="214746971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858069E-B36D-8E2D-BD91-03B5B35FEC10}" name="Hannes Kasparick" initials="HK" userId="S::hkasparick@veeam.com::0ce8c90b-7f1b-4be4-80af-f73e34a9d429" providerId="AD"/>
  <p188:author id="{EA6AFABF-06D8-C8F4-DDBA-37006C120F42}" name="Alexandr Pozdeev" initials="AP" userId="S::alexandr.pozdeev@veeam.com::d5923238-7b3e-4dbe-90eb-48912a57e4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D509F"/>
    <a:srgbClr val="FAFAFA"/>
    <a:srgbClr val="E6FAFD"/>
    <a:srgbClr val="0072BC"/>
    <a:srgbClr val="024769"/>
    <a:srgbClr val="00A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8D30CB-5B06-4DC5-90E6-D57796CE9F2A}" v="1" dt="2025-05-30T06:54:25.4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97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io Fortuna" userId="7c7e12f9-3252-44cc-be60-80ab7c2d8d88" providerId="ADAL" clId="{DD8D30CB-5B06-4DC5-90E6-D57796CE9F2A}"/>
    <pc:docChg chg="undo custSel modSld">
      <pc:chgData name="Claudio Fortuna" userId="7c7e12f9-3252-44cc-be60-80ab7c2d8d88" providerId="ADAL" clId="{DD8D30CB-5B06-4DC5-90E6-D57796CE9F2A}" dt="2025-05-30T07:06:57.436" v="63" actId="20577"/>
      <pc:docMkLst>
        <pc:docMk/>
      </pc:docMkLst>
      <pc:sldChg chg="modSp mod">
        <pc:chgData name="Claudio Fortuna" userId="7c7e12f9-3252-44cc-be60-80ab7c2d8d88" providerId="ADAL" clId="{DD8D30CB-5B06-4DC5-90E6-D57796CE9F2A}" dt="2025-05-30T07:06:57.436" v="63" actId="20577"/>
        <pc:sldMkLst>
          <pc:docMk/>
          <pc:sldMk cId="1361361041" sldId="2147478594"/>
        </pc:sldMkLst>
        <pc:spChg chg="mod">
          <ac:chgData name="Claudio Fortuna" userId="7c7e12f9-3252-44cc-be60-80ab7c2d8d88" providerId="ADAL" clId="{DD8D30CB-5B06-4DC5-90E6-D57796CE9F2A}" dt="2025-05-30T07:06:57.436" v="63" actId="20577"/>
          <ac:spMkLst>
            <pc:docMk/>
            <pc:sldMk cId="1361361041" sldId="2147478594"/>
            <ac:spMk id="2" creationId="{A6BD0EE0-2806-3FDA-F168-D67B00B1D795}"/>
          </ac:spMkLst>
        </pc:spChg>
        <pc:spChg chg="mod">
          <ac:chgData name="Claudio Fortuna" userId="7c7e12f9-3252-44cc-be60-80ab7c2d8d88" providerId="ADAL" clId="{DD8D30CB-5B06-4DC5-90E6-D57796CE9F2A}" dt="2025-05-30T06:53:56.874" v="61" actId="20577"/>
          <ac:spMkLst>
            <pc:docMk/>
            <pc:sldMk cId="1361361041" sldId="2147478594"/>
            <ac:spMk id="4" creationId="{8FC5732D-D02D-F376-47F5-8B0005DA574B}"/>
          </ac:spMkLst>
        </pc:spChg>
        <pc:picChg chg="mod">
          <ac:chgData name="Claudio Fortuna" userId="7c7e12f9-3252-44cc-be60-80ab7c2d8d88" providerId="ADAL" clId="{DD8D30CB-5B06-4DC5-90E6-D57796CE9F2A}" dt="2025-05-30T06:54:25.438" v="62" actId="14826"/>
          <ac:picMkLst>
            <pc:docMk/>
            <pc:sldMk cId="1361361041" sldId="2147478594"/>
            <ac:picMk id="3" creationId="{6D565E5C-5B57-D531-8431-4320F3669F7D}"/>
          </ac:picMkLst>
        </pc:picChg>
      </pc:sldChg>
      <pc:sldChg chg="addSp modSp mod">
        <pc:chgData name="Claudio Fortuna" userId="7c7e12f9-3252-44cc-be60-80ab7c2d8d88" providerId="ADAL" clId="{DD8D30CB-5B06-4DC5-90E6-D57796CE9F2A}" dt="2025-05-21T10:15:37.256" v="52" actId="767"/>
        <pc:sldMkLst>
          <pc:docMk/>
          <pc:sldMk cId="3146586789" sldId="2147478626"/>
        </pc:sldMkLst>
        <pc:picChg chg="mod">
          <ac:chgData name="Claudio Fortuna" userId="7c7e12f9-3252-44cc-be60-80ab7c2d8d88" providerId="ADAL" clId="{DD8D30CB-5B06-4DC5-90E6-D57796CE9F2A}" dt="2025-05-21T10:15:34.883" v="41" actId="1076"/>
          <ac:picMkLst>
            <pc:docMk/>
            <pc:sldMk cId="3146586789" sldId="2147478626"/>
            <ac:picMk id="1026" creationId="{0F22C9D9-6EB2-9044-921B-CED2AC1DC0E2}"/>
          </ac:picMkLst>
        </pc:picChg>
      </pc:sldChg>
      <pc:sldChg chg="modSp mod">
        <pc:chgData name="Claudio Fortuna" userId="7c7e12f9-3252-44cc-be60-80ab7c2d8d88" providerId="ADAL" clId="{DD8D30CB-5B06-4DC5-90E6-D57796CE9F2A}" dt="2025-05-21T08:21:53.920" v="39" actId="1076"/>
        <pc:sldMkLst>
          <pc:docMk/>
          <pc:sldMk cId="3046613054" sldId="2147478632"/>
        </pc:sldMkLst>
        <pc:spChg chg="mod">
          <ac:chgData name="Claudio Fortuna" userId="7c7e12f9-3252-44cc-be60-80ab7c2d8d88" providerId="ADAL" clId="{DD8D30CB-5B06-4DC5-90E6-D57796CE9F2A}" dt="2025-05-21T08:21:53.920" v="39" actId="1076"/>
          <ac:spMkLst>
            <pc:docMk/>
            <pc:sldMk cId="3046613054" sldId="2147478632"/>
            <ac:spMk id="3" creationId="{CC6DA6B7-9C08-AF79-FD3C-129AFF7A35CE}"/>
          </ac:spMkLst>
        </pc:spChg>
      </pc:sldChg>
      <pc:sldChg chg="modAnim">
        <pc:chgData name="Claudio Fortuna" userId="7c7e12f9-3252-44cc-be60-80ab7c2d8d88" providerId="ADAL" clId="{DD8D30CB-5B06-4DC5-90E6-D57796CE9F2A}" dt="2025-05-07T15:17:03.215" v="1"/>
        <pc:sldMkLst>
          <pc:docMk/>
          <pc:sldMk cId="319790867" sldId="2147478636"/>
        </pc:sldMkLst>
      </pc:sldChg>
    </pc:docChg>
  </pc:docChgLst>
  <pc:docChgLst>
    <pc:chgData name="Claudio Fortuna" userId="7c7e12f9-3252-44cc-be60-80ab7c2d8d88" providerId="ADAL" clId="{0658B73E-F72D-42E7-9A38-944DC4D03170}"/>
    <pc:docChg chg="undo custSel addSld delSld modSld sldOrd">
      <pc:chgData name="Claudio Fortuna" userId="7c7e12f9-3252-44cc-be60-80ab7c2d8d88" providerId="ADAL" clId="{0658B73E-F72D-42E7-9A38-944DC4D03170}" dt="2025-04-18T08:41:47.414" v="1977" actId="20577"/>
      <pc:docMkLst>
        <pc:docMk/>
      </pc:docMkLst>
      <pc:sldChg chg="addSp modSp mod">
        <pc:chgData name="Claudio Fortuna" userId="7c7e12f9-3252-44cc-be60-80ab7c2d8d88" providerId="ADAL" clId="{0658B73E-F72D-42E7-9A38-944DC4D03170}" dt="2025-04-18T08:41:47.414" v="1977" actId="20577"/>
        <pc:sldMkLst>
          <pc:docMk/>
          <pc:sldMk cId="1361361041" sldId="2147478594"/>
        </pc:sldMkLst>
        <pc:spChg chg="add mod">
          <ac:chgData name="Claudio Fortuna" userId="7c7e12f9-3252-44cc-be60-80ab7c2d8d88" providerId="ADAL" clId="{0658B73E-F72D-42E7-9A38-944DC4D03170}" dt="2025-04-18T08:41:20.882" v="1940" actId="1076"/>
          <ac:spMkLst>
            <pc:docMk/>
            <pc:sldMk cId="1361361041" sldId="2147478594"/>
            <ac:spMk id="4" creationId="{8FC5732D-D02D-F376-47F5-8B0005DA574B}"/>
          </ac:spMkLst>
        </pc:spChg>
        <pc:spChg chg="mod">
          <ac:chgData name="Claudio Fortuna" userId="7c7e12f9-3252-44cc-be60-80ab7c2d8d88" providerId="ADAL" clId="{0658B73E-F72D-42E7-9A38-944DC4D03170}" dt="2025-04-18T08:41:47.414" v="1977" actId="20577"/>
          <ac:spMkLst>
            <pc:docMk/>
            <pc:sldMk cId="1361361041" sldId="2147478594"/>
            <ac:spMk id="11" creationId="{F74BECE2-0EA6-CC77-D91C-68516BE2E9D1}"/>
          </ac:spMkLst>
        </pc:spChg>
      </pc:sldChg>
      <pc:sldChg chg="modSp mod">
        <pc:chgData name="Claudio Fortuna" userId="7c7e12f9-3252-44cc-be60-80ab7c2d8d88" providerId="ADAL" clId="{0658B73E-F72D-42E7-9A38-944DC4D03170}" dt="2025-04-17T15:07:16.314" v="832" actId="20577"/>
        <pc:sldMkLst>
          <pc:docMk/>
          <pc:sldMk cId="3146586789" sldId="2147478626"/>
        </pc:sldMkLst>
        <pc:spChg chg="mod">
          <ac:chgData name="Claudio Fortuna" userId="7c7e12f9-3252-44cc-be60-80ab7c2d8d88" providerId="ADAL" clId="{0658B73E-F72D-42E7-9A38-944DC4D03170}" dt="2025-04-17T15:07:16.314" v="832" actId="20577"/>
          <ac:spMkLst>
            <pc:docMk/>
            <pc:sldMk cId="3146586789" sldId="2147478626"/>
            <ac:spMk id="3" creationId="{E2093F6B-419B-E409-3F8D-FECA2BDF1FAB}"/>
          </ac:spMkLst>
        </pc:spChg>
      </pc:sldChg>
      <pc:sldChg chg="modSp mod">
        <pc:chgData name="Claudio Fortuna" userId="7c7e12f9-3252-44cc-be60-80ab7c2d8d88" providerId="ADAL" clId="{0658B73E-F72D-42E7-9A38-944DC4D03170}" dt="2025-04-18T08:39:33.942" v="1917" actId="20577"/>
        <pc:sldMkLst>
          <pc:docMk/>
          <pc:sldMk cId="2615680582" sldId="2147478629"/>
        </pc:sldMkLst>
        <pc:spChg chg="mod">
          <ac:chgData name="Claudio Fortuna" userId="7c7e12f9-3252-44cc-be60-80ab7c2d8d88" providerId="ADAL" clId="{0658B73E-F72D-42E7-9A38-944DC4D03170}" dt="2025-04-17T15:30:23.876" v="1277" actId="20577"/>
          <ac:spMkLst>
            <pc:docMk/>
            <pc:sldMk cId="2615680582" sldId="2147478629"/>
            <ac:spMk id="2" creationId="{3C9A9F90-8ECE-85B7-154B-A1D54EEF5D0F}"/>
          </ac:spMkLst>
        </pc:spChg>
        <pc:spChg chg="mod">
          <ac:chgData name="Claudio Fortuna" userId="7c7e12f9-3252-44cc-be60-80ab7c2d8d88" providerId="ADAL" clId="{0658B73E-F72D-42E7-9A38-944DC4D03170}" dt="2025-04-18T08:39:33.942" v="1917" actId="20577"/>
          <ac:spMkLst>
            <pc:docMk/>
            <pc:sldMk cId="2615680582" sldId="2147478629"/>
            <ac:spMk id="3" creationId="{E2093F6B-419B-E409-3F8D-FECA2BDF1FAB}"/>
          </ac:spMkLst>
        </pc:spChg>
        <pc:spChg chg="mod">
          <ac:chgData name="Claudio Fortuna" userId="7c7e12f9-3252-44cc-be60-80ab7c2d8d88" providerId="ADAL" clId="{0658B73E-F72D-42E7-9A38-944DC4D03170}" dt="2025-04-17T15:40:55.610" v="1601" actId="20577"/>
          <ac:spMkLst>
            <pc:docMk/>
            <pc:sldMk cId="2615680582" sldId="2147478629"/>
            <ac:spMk id="15" creationId="{9F5F8263-89C6-31E2-7AA9-BDBEC6F45126}"/>
          </ac:spMkLst>
        </pc:spChg>
        <pc:picChg chg="mod">
          <ac:chgData name="Claudio Fortuna" userId="7c7e12f9-3252-44cc-be60-80ab7c2d8d88" providerId="ADAL" clId="{0658B73E-F72D-42E7-9A38-944DC4D03170}" dt="2025-04-17T15:39:46.617" v="1546" actId="1076"/>
          <ac:picMkLst>
            <pc:docMk/>
            <pc:sldMk cId="2615680582" sldId="2147478629"/>
            <ac:picMk id="11" creationId="{4B6FD2FD-AB47-9634-61B7-98A4D683DFFB}"/>
          </ac:picMkLst>
        </pc:picChg>
        <pc:picChg chg="mod">
          <ac:chgData name="Claudio Fortuna" userId="7c7e12f9-3252-44cc-be60-80ab7c2d8d88" providerId="ADAL" clId="{0658B73E-F72D-42E7-9A38-944DC4D03170}" dt="2025-04-17T15:39:46.617" v="1546" actId="1076"/>
          <ac:picMkLst>
            <pc:docMk/>
            <pc:sldMk cId="2615680582" sldId="2147478629"/>
            <ac:picMk id="13" creationId="{FA662435-A8A6-CD6F-3E8B-1599619AA77C}"/>
          </ac:picMkLst>
        </pc:picChg>
      </pc:sldChg>
      <pc:sldChg chg="modSp mod modAnim">
        <pc:chgData name="Claudio Fortuna" userId="7c7e12f9-3252-44cc-be60-80ab7c2d8d88" providerId="ADAL" clId="{0658B73E-F72D-42E7-9A38-944DC4D03170}" dt="2025-04-17T16:06:11.117" v="1897"/>
        <pc:sldMkLst>
          <pc:docMk/>
          <pc:sldMk cId="3241068823" sldId="2147478631"/>
        </pc:sldMkLst>
        <pc:spChg chg="mod">
          <ac:chgData name="Claudio Fortuna" userId="7c7e12f9-3252-44cc-be60-80ab7c2d8d88" providerId="ADAL" clId="{0658B73E-F72D-42E7-9A38-944DC4D03170}" dt="2025-04-17T16:06:11.117" v="1897"/>
          <ac:spMkLst>
            <pc:docMk/>
            <pc:sldMk cId="3241068823" sldId="2147478631"/>
            <ac:spMk id="3" creationId="{E2093F6B-419B-E409-3F8D-FECA2BDF1FAB}"/>
          </ac:spMkLst>
        </pc:spChg>
      </pc:sldChg>
      <pc:sldChg chg="modSp add mod ord modAnim">
        <pc:chgData name="Claudio Fortuna" userId="7c7e12f9-3252-44cc-be60-80ab7c2d8d88" providerId="ADAL" clId="{0658B73E-F72D-42E7-9A38-944DC4D03170}" dt="2025-04-17T16:06:39.191" v="1903" actId="20577"/>
        <pc:sldMkLst>
          <pc:docMk/>
          <pc:sldMk cId="319790867" sldId="2147478636"/>
        </pc:sldMkLst>
        <pc:spChg chg="mod">
          <ac:chgData name="Claudio Fortuna" userId="7c7e12f9-3252-44cc-be60-80ab7c2d8d88" providerId="ADAL" clId="{0658B73E-F72D-42E7-9A38-944DC4D03170}" dt="2025-04-17T16:06:39.191" v="1903" actId="20577"/>
          <ac:spMkLst>
            <pc:docMk/>
            <pc:sldMk cId="319790867" sldId="2147478636"/>
            <ac:spMk id="3" creationId="{823FD1A5-0F6F-BD75-7B5A-DB69BD0260C5}"/>
          </ac:spMkLst>
        </pc:spChg>
      </pc:sldChg>
      <pc:sldChg chg="modSp add del mod ord">
        <pc:chgData name="Claudio Fortuna" userId="7c7e12f9-3252-44cc-be60-80ab7c2d8d88" providerId="ADAL" clId="{0658B73E-F72D-42E7-9A38-944DC4D03170}" dt="2025-04-17T15:17:10.370" v="973" actId="2696"/>
        <pc:sldMkLst>
          <pc:docMk/>
          <pc:sldMk cId="196271521" sldId="2147478637"/>
        </pc:sldMkLst>
      </pc:sldChg>
      <pc:sldChg chg="addSp delSp modSp add mod">
        <pc:chgData name="Claudio Fortuna" userId="7c7e12f9-3252-44cc-be60-80ab7c2d8d88" providerId="ADAL" clId="{0658B73E-F72D-42E7-9A38-944DC4D03170}" dt="2025-04-17T15:56:37.204" v="1644" actId="20577"/>
        <pc:sldMkLst>
          <pc:docMk/>
          <pc:sldMk cId="1770819199" sldId="2147478637"/>
        </pc:sldMkLst>
        <pc:spChg chg="mod">
          <ac:chgData name="Claudio Fortuna" userId="7c7e12f9-3252-44cc-be60-80ab7c2d8d88" providerId="ADAL" clId="{0658B73E-F72D-42E7-9A38-944DC4D03170}" dt="2025-04-17T15:31:42.036" v="1327" actId="20577"/>
          <ac:spMkLst>
            <pc:docMk/>
            <pc:sldMk cId="1770819199" sldId="2147478637"/>
            <ac:spMk id="2" creationId="{6D6E8D57-762E-7F61-1550-7B99438EE479}"/>
          </ac:spMkLst>
        </pc:spChg>
        <pc:spChg chg="mod">
          <ac:chgData name="Claudio Fortuna" userId="7c7e12f9-3252-44cc-be60-80ab7c2d8d88" providerId="ADAL" clId="{0658B73E-F72D-42E7-9A38-944DC4D03170}" dt="2025-04-17T15:56:37.204" v="1644" actId="20577"/>
          <ac:spMkLst>
            <pc:docMk/>
            <pc:sldMk cId="1770819199" sldId="2147478637"/>
            <ac:spMk id="3" creationId="{DEC0C1DF-B5EA-37EB-F939-2971C6417421}"/>
          </ac:spMkLst>
        </pc:spChg>
        <pc:picChg chg="add mod">
          <ac:chgData name="Claudio Fortuna" userId="7c7e12f9-3252-44cc-be60-80ab7c2d8d88" providerId="ADAL" clId="{0658B73E-F72D-42E7-9A38-944DC4D03170}" dt="2025-04-17T15:56:05.581" v="1638" actId="1076"/>
          <ac:picMkLst>
            <pc:docMk/>
            <pc:sldMk cId="1770819199" sldId="2147478637"/>
            <ac:picMk id="5" creationId="{FB6537AE-865B-A3B2-6BC1-F3B2B7D3E836}"/>
          </ac:picMkLst>
        </pc:picChg>
      </pc:sldChg>
      <pc:sldChg chg="new del">
        <pc:chgData name="Claudio Fortuna" userId="7c7e12f9-3252-44cc-be60-80ab7c2d8d88" providerId="ADAL" clId="{0658B73E-F72D-42E7-9A38-944DC4D03170}" dt="2025-04-17T15:31:22.153" v="1296" actId="47"/>
        <pc:sldMkLst>
          <pc:docMk/>
          <pc:sldMk cId="2158496231" sldId="2147478637"/>
        </pc:sldMkLst>
      </pc:sldChg>
    </pc:docChg>
  </pc:docChgLst>
  <pc:docChgLst>
    <pc:chgData name="Claudio Fortuna" userId="7c7e12f9-3252-44cc-be60-80ab7c2d8d88" providerId="ADAL" clId="{DF824DB3-105F-4DEF-9978-EC7A8041C206}"/>
    <pc:docChg chg="undo custSel addSld modSld">
      <pc:chgData name="Claudio Fortuna" userId="7c7e12f9-3252-44cc-be60-80ab7c2d8d88" providerId="ADAL" clId="{DF824DB3-105F-4DEF-9978-EC7A8041C206}" dt="2025-02-26T09:40:52.607" v="213"/>
      <pc:docMkLst>
        <pc:docMk/>
      </pc:docMkLst>
      <pc:sldChg chg="modSp">
        <pc:chgData name="Claudio Fortuna" userId="7c7e12f9-3252-44cc-be60-80ab7c2d8d88" providerId="ADAL" clId="{DF824DB3-105F-4DEF-9978-EC7A8041C206}" dt="2025-02-25T21:40:25.179" v="0" actId="113"/>
        <pc:sldMkLst>
          <pc:docMk/>
          <pc:sldMk cId="3241068823" sldId="2147478631"/>
        </pc:sldMkLst>
      </pc:sldChg>
      <pc:sldChg chg="modAnim">
        <pc:chgData name="Claudio Fortuna" userId="7c7e12f9-3252-44cc-be60-80ab7c2d8d88" providerId="ADAL" clId="{DF824DB3-105F-4DEF-9978-EC7A8041C206}" dt="2025-02-26T09:40:29.619" v="211"/>
        <pc:sldMkLst>
          <pc:docMk/>
          <pc:sldMk cId="3046613054" sldId="2147478632"/>
        </pc:sldMkLst>
      </pc:sldChg>
      <pc:sldChg chg="modAnim">
        <pc:chgData name="Claudio Fortuna" userId="7c7e12f9-3252-44cc-be60-80ab7c2d8d88" providerId="ADAL" clId="{DF824DB3-105F-4DEF-9978-EC7A8041C206}" dt="2025-02-26T09:40:52.607" v="213"/>
        <pc:sldMkLst>
          <pc:docMk/>
          <pc:sldMk cId="1047136696" sldId="2147478633"/>
        </pc:sldMkLst>
      </pc:sldChg>
      <pc:sldChg chg="addSp delSp modSp add mod modAnim">
        <pc:chgData name="Claudio Fortuna" userId="7c7e12f9-3252-44cc-be60-80ab7c2d8d88" providerId="ADAL" clId="{DF824DB3-105F-4DEF-9978-EC7A8041C206}" dt="2025-02-26T09:39:30.928" v="209"/>
        <pc:sldMkLst>
          <pc:docMk/>
          <pc:sldMk cId="2975587542" sldId="214747863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3EEADA-8711-D944-87B6-B569D1744B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ES Build Neutral" pitchFamily="2" charset="77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26F182-DCEC-C848-80A0-EFC3171D81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C748D-AB0A-D14C-89C1-AE54C6A6780C}" type="datetimeFigureOut">
              <a:rPr lang="en-US" smtClean="0">
                <a:latin typeface="ES Build Neutral" pitchFamily="2" charset="77"/>
              </a:rPr>
              <a:t>5/30/2025</a:t>
            </a:fld>
            <a:endParaRPr lang="en-US">
              <a:latin typeface="ES Build Neutral" pitchFamily="2" charset="77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AA12B-33AD-B84D-ACEC-89A1680732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ES Build Neutral" pitchFamily="2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D6C13-1BAD-3840-80A1-78336CB0A5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48518-5E75-674F-840F-CAE44167E265}" type="slidenum">
              <a:rPr lang="en-US" smtClean="0">
                <a:latin typeface="ES Build Neutral" pitchFamily="2" charset="77"/>
              </a:rPr>
              <a:t>‹#›</a:t>
            </a:fld>
            <a:endParaRPr lang="en-US">
              <a:latin typeface="ES Build Neutra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68204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6T19:33:32.2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ES Build Neutral" pitchFamily="2" charset="77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ES Build Neutral" pitchFamily="2" charset="77"/>
              </a:defRPr>
            </a:lvl1pPr>
          </a:lstStyle>
          <a:p>
            <a:fld id="{A059E876-6A49-AA46-ACCC-733B00CF1840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ES Build Neutral" pitchFamily="2" charset="77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ES Build Neutral" pitchFamily="2" charset="77"/>
              </a:defRPr>
            </a:lvl1pPr>
          </a:lstStyle>
          <a:p>
            <a:fld id="{F8CA588C-AC71-EF45-BBF1-9C65B4BC4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2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ES Build Neutral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ES Build Neutral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ES Build Neutral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ES Build Neutral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ES Build Neutral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CA588C-AC71-EF45-BBF1-9C65B4BC4C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64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CA588C-AC71-EF45-BBF1-9C65B4BC4C4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9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B119-720E-D456-E9F9-3D122CBC5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BDEDC3-C3AB-A992-403B-75CA45158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5EB88A-5EF1-A571-9AE5-FEB571FF4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1EC87-6840-A291-6A96-2C153B46A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CA588C-AC71-EF45-BBF1-9C65B4BC4C4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02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B0471-98A0-D867-42A1-B7371C588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1867D-0AC2-29E1-6C83-9A2639D47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4E09C-9504-79EF-208C-C5916B3BD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F3329-7D9D-FE0A-D78E-582B166E1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CA588C-AC71-EF45-BBF1-9C65B4BC4C4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52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 algn="l"/>
            <a:r>
              <a:rPr lang="en-US">
                <a:effectLst/>
                <a:latin typeface="ES Build" pitchFamily="2" charset="77"/>
              </a:rPr>
              <a:t>Alexey to finish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CA588C-AC71-EF45-BBF1-9C65B4BC4C4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2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sv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3.sv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30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9.sv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5.png"/><Relationship Id="rId5" Type="http://schemas.openxmlformats.org/officeDocument/2006/relationships/image" Target="../media/image30.sv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3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0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9.sv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0.svg"/><Relationship Id="rId5" Type="http://schemas.openxmlformats.org/officeDocument/2006/relationships/image" Target="../media/image23.png"/><Relationship Id="rId4" Type="http://schemas.openxmlformats.org/officeDocument/2006/relationships/image" Target="../media/image9.svg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8.png"/><Relationship Id="rId7" Type="http://schemas.openxmlformats.org/officeDocument/2006/relationships/image" Target="../media/image30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29.svg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9.png"/><Relationship Id="rId5" Type="http://schemas.openxmlformats.org/officeDocument/2006/relationships/image" Target="../media/image30.svg"/><Relationship Id="rId4" Type="http://schemas.openxmlformats.org/officeDocument/2006/relationships/image" Target="../media/image23.png"/><Relationship Id="rId9" Type="http://schemas.openxmlformats.org/officeDocument/2006/relationships/image" Target="../media/image40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2F1153D-CB0F-BB40-3E15-C9DC5D790961}"/>
              </a:ext>
            </a:extLst>
          </p:cNvPr>
          <p:cNvSpPr/>
          <p:nvPr userDrawn="1"/>
        </p:nvSpPr>
        <p:spPr>
          <a:xfrm>
            <a:off x="0" y="-18997"/>
            <a:ext cx="12192000" cy="5865318"/>
          </a:xfrm>
          <a:custGeom>
            <a:avLst/>
            <a:gdLst>
              <a:gd name="connsiteX0" fmla="*/ 0 w 12192000"/>
              <a:gd name="connsiteY0" fmla="*/ 0 h 5865318"/>
              <a:gd name="connsiteX1" fmla="*/ 797535 w 12192000"/>
              <a:gd name="connsiteY1" fmla="*/ 0 h 5865318"/>
              <a:gd name="connsiteX2" fmla="*/ 5613390 w 12192000"/>
              <a:gd name="connsiteY2" fmla="*/ 4815480 h 5865318"/>
              <a:gd name="connsiteX3" fmla="*/ 6578610 w 12192000"/>
              <a:gd name="connsiteY3" fmla="*/ 4815480 h 5865318"/>
              <a:gd name="connsiteX4" fmla="*/ 11261178 w 12192000"/>
              <a:gd name="connsiteY4" fmla="*/ 133278 h 5865318"/>
              <a:gd name="connsiteX5" fmla="*/ 11394466 w 12192000"/>
              <a:gd name="connsiteY5" fmla="*/ 0 h 5865318"/>
              <a:gd name="connsiteX6" fmla="*/ 12192000 w 12192000"/>
              <a:gd name="connsiteY6" fmla="*/ 0 h 5865318"/>
              <a:gd name="connsiteX7" fmla="*/ 12192000 w 12192000"/>
              <a:gd name="connsiteY7" fmla="*/ 4291292 h 5865318"/>
              <a:gd name="connsiteX8" fmla="*/ 12130037 w 12192000"/>
              <a:gd name="connsiteY8" fmla="*/ 4353124 h 5865318"/>
              <a:gd name="connsiteX9" fmla="*/ 11617391 w 12192000"/>
              <a:gd name="connsiteY9" fmla="*/ 4864691 h 5865318"/>
              <a:gd name="connsiteX10" fmla="*/ 9228878 w 12192000"/>
              <a:gd name="connsiteY10" fmla="*/ 5865318 h 5865318"/>
              <a:gd name="connsiteX11" fmla="*/ 2979482 w 12192000"/>
              <a:gd name="connsiteY11" fmla="*/ 5865318 h 5865318"/>
              <a:gd name="connsiteX12" fmla="*/ 574609 w 12192000"/>
              <a:gd name="connsiteY12" fmla="*/ 4864691 h 5865318"/>
              <a:gd name="connsiteX13" fmla="*/ 263974 w 12192000"/>
              <a:gd name="connsiteY13" fmla="*/ 4554710 h 5865318"/>
              <a:gd name="connsiteX14" fmla="*/ 0 w 12192000"/>
              <a:gd name="connsiteY14" fmla="*/ 4291292 h 586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5865318">
                <a:moveTo>
                  <a:pt x="0" y="0"/>
                </a:moveTo>
                <a:lnTo>
                  <a:pt x="797535" y="0"/>
                </a:lnTo>
                <a:lnTo>
                  <a:pt x="5613390" y="4815480"/>
                </a:lnTo>
                <a:cubicBezTo>
                  <a:pt x="5875144" y="5094344"/>
                  <a:pt x="6316856" y="5094344"/>
                  <a:pt x="6578610" y="4815480"/>
                </a:cubicBezTo>
                <a:cubicBezTo>
                  <a:pt x="8984505" y="2409773"/>
                  <a:pt x="10413006" y="981384"/>
                  <a:pt x="11261178" y="133278"/>
                </a:cubicBezTo>
                <a:lnTo>
                  <a:pt x="11394466" y="0"/>
                </a:lnTo>
                <a:lnTo>
                  <a:pt x="12192000" y="0"/>
                </a:lnTo>
                <a:lnTo>
                  <a:pt x="12192000" y="4291292"/>
                </a:lnTo>
                <a:lnTo>
                  <a:pt x="12130037" y="4353124"/>
                </a:lnTo>
                <a:cubicBezTo>
                  <a:pt x="11617391" y="4864691"/>
                  <a:pt x="11617391" y="4864691"/>
                  <a:pt x="11617391" y="4864691"/>
                </a:cubicBezTo>
                <a:cubicBezTo>
                  <a:pt x="10979364" y="5504436"/>
                  <a:pt x="10112301" y="5865318"/>
                  <a:pt x="9228878" y="5865318"/>
                </a:cubicBezTo>
                <a:cubicBezTo>
                  <a:pt x="2979482" y="5865318"/>
                  <a:pt x="2979482" y="5865318"/>
                  <a:pt x="2979482" y="5865318"/>
                </a:cubicBezTo>
                <a:cubicBezTo>
                  <a:pt x="2079699" y="5865318"/>
                  <a:pt x="1212636" y="5504436"/>
                  <a:pt x="574609" y="4864691"/>
                </a:cubicBezTo>
                <a:cubicBezTo>
                  <a:pt x="467760" y="4758067"/>
                  <a:pt x="364250" y="4654775"/>
                  <a:pt x="263974" y="4554710"/>
                </a:cubicBezTo>
                <a:lnTo>
                  <a:pt x="0" y="4291292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9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CDB086E-9F87-4B33-D62C-A31BB4E54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751" y="1731962"/>
            <a:ext cx="10536764" cy="2581299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lang="en-US" sz="8900" b="0" i="0" kern="1200" spc="-150" baseline="0" dirty="0">
                <a:solidFill>
                  <a:schemeClr val="accent1"/>
                </a:solidFill>
                <a:latin typeface="ES Build" pitchFamily="2" charset="77"/>
                <a:ea typeface="ES Build" pitchFamily="2" charset="77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F42BD3E-E39E-7A26-D12A-C29883054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751" y="4316414"/>
            <a:ext cx="10536764" cy="487705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accent1"/>
                </a:solidFill>
                <a:latin typeface="ES Build" pitchFamily="2" charset="77"/>
                <a:ea typeface="ES Bui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003DDA7-BB6B-1A41-0568-1C5C4CCF8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2098" y="6301069"/>
            <a:ext cx="5185316" cy="2243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690116-9B72-3EEE-97F1-4D2A1B6B135C}"/>
              </a:ext>
            </a:extLst>
          </p:cNvPr>
          <p:cNvCxnSpPr>
            <a:cxnSpLocks/>
          </p:cNvCxnSpPr>
          <p:nvPr userDrawn="1"/>
        </p:nvCxnSpPr>
        <p:spPr>
          <a:xfrm>
            <a:off x="782564" y="6167438"/>
            <a:ext cx="10547951" cy="0"/>
          </a:xfrm>
          <a:prstGeom prst="line">
            <a:avLst/>
          </a:prstGeom>
          <a:ln w="19050" cap="sq">
            <a:solidFill>
              <a:schemeClr val="accent1"/>
            </a:solidFill>
            <a:miter lim="800000"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49F3AE38-4231-B0CE-AB29-418E99AE75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097" y="691400"/>
            <a:ext cx="1351504" cy="419154"/>
          </a:xfrm>
          <a:prstGeom prst="rect">
            <a:avLst/>
          </a:prstGeom>
        </p:spPr>
      </p:pic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FB784AAB-C227-31A8-F220-A60DC51705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751" y="1528837"/>
            <a:ext cx="3276599" cy="274955"/>
          </a:xfrm>
        </p:spPr>
        <p:txBody>
          <a:bodyPr>
            <a:noAutofit/>
          </a:bodyPr>
          <a:lstStyle>
            <a:lvl1pPr marL="0" indent="0">
              <a:buNone/>
              <a:defRPr sz="1600" b="0" spc="0" baseline="0">
                <a:solidFill>
                  <a:schemeClr val="accent1"/>
                </a:solidFill>
                <a:latin typeface="ES Build Medium" pitchFamily="2" charset="0"/>
                <a:ea typeface="ES Build Medium" pitchFamily="2" charset="0"/>
              </a:defRPr>
            </a:lvl1pPr>
            <a:lvl2pPr>
              <a:defRPr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AE751CD-EF2C-3A61-EE9B-1DF1A1E8E9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6493" y="5140383"/>
            <a:ext cx="2893401" cy="68251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 b="0" i="0">
                <a:solidFill>
                  <a:schemeClr val="accent1"/>
                </a:solidFill>
                <a:latin typeface="ES Build "/>
                <a:ea typeface="ES Build Neutral" pitchFamily="2" charset="77"/>
              </a:defRPr>
            </a:lvl1pPr>
            <a:lvl2pPr marL="0" indent="0">
              <a:lnSpc>
                <a:spcPct val="80000"/>
              </a:lnSpc>
              <a:buNone/>
              <a:defRPr sz="1600" b="0" i="0">
                <a:solidFill>
                  <a:schemeClr val="accent1"/>
                </a:solidFill>
                <a:latin typeface="ES Build Neutral" pitchFamily="2" charset="77"/>
                <a:ea typeface="ES Build Neutral" pitchFamily="2" charset="77"/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4C71E-309C-BF9C-34AD-A13754FE765D}"/>
              </a:ext>
            </a:extLst>
          </p:cNvPr>
          <p:cNvSpPr txBox="1"/>
          <p:nvPr userDrawn="1"/>
        </p:nvSpPr>
        <p:spPr>
          <a:xfrm>
            <a:off x="765932" y="6562482"/>
            <a:ext cx="5211836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accent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16" name="Picture Placeholder 22">
            <a:extLst>
              <a:ext uri="{FF2B5EF4-FFF2-40B4-BE49-F238E27FC236}">
                <a16:creationId xmlns:a16="http://schemas.microsoft.com/office/drawing/2014/main" id="{57109EE7-7309-7DBE-3CB2-28C0D1D8BF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097" y="5081588"/>
            <a:ext cx="800100" cy="8001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F6607B47-7BE7-21F9-D394-BAE6F010D9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594" y="5130801"/>
            <a:ext cx="2871027" cy="70167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 b="0" i="0">
                <a:solidFill>
                  <a:schemeClr val="accent1"/>
                </a:solidFill>
                <a:latin typeface="ES Build "/>
                <a:ea typeface="ES Build Neutral" pitchFamily="2" charset="77"/>
              </a:defRPr>
            </a:lvl1pPr>
            <a:lvl2pPr marL="0" indent="0">
              <a:lnSpc>
                <a:spcPct val="80000"/>
              </a:lnSpc>
              <a:buNone/>
              <a:defRPr sz="1600" b="0" i="0">
                <a:solidFill>
                  <a:schemeClr val="accent1"/>
                </a:solidFill>
                <a:latin typeface="ES Build Neutral" pitchFamily="2" charset="77"/>
                <a:ea typeface="ES Build Neutral" pitchFamily="2" charset="77"/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20" name="Picture Placeholder 26">
            <a:extLst>
              <a:ext uri="{FF2B5EF4-FFF2-40B4-BE49-F238E27FC236}">
                <a16:creationId xmlns:a16="http://schemas.microsoft.com/office/drawing/2014/main" id="{13350D35-9103-3C22-DB9B-10617CC468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67364" y="5081588"/>
            <a:ext cx="800100" cy="8001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046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as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C4EA630-F31C-B26E-C41D-1AE51E2F93D3}"/>
              </a:ext>
            </a:extLst>
          </p:cNvPr>
          <p:cNvSpPr/>
          <p:nvPr userDrawn="1"/>
        </p:nvSpPr>
        <p:spPr>
          <a:xfrm>
            <a:off x="0" y="-18997"/>
            <a:ext cx="12192000" cy="5865318"/>
          </a:xfrm>
          <a:custGeom>
            <a:avLst/>
            <a:gdLst>
              <a:gd name="connsiteX0" fmla="*/ 0 w 12192000"/>
              <a:gd name="connsiteY0" fmla="*/ 0 h 5865318"/>
              <a:gd name="connsiteX1" fmla="*/ 797535 w 12192000"/>
              <a:gd name="connsiteY1" fmla="*/ 0 h 5865318"/>
              <a:gd name="connsiteX2" fmla="*/ 5613390 w 12192000"/>
              <a:gd name="connsiteY2" fmla="*/ 4815480 h 5865318"/>
              <a:gd name="connsiteX3" fmla="*/ 6578610 w 12192000"/>
              <a:gd name="connsiteY3" fmla="*/ 4815480 h 5865318"/>
              <a:gd name="connsiteX4" fmla="*/ 11261178 w 12192000"/>
              <a:gd name="connsiteY4" fmla="*/ 133278 h 5865318"/>
              <a:gd name="connsiteX5" fmla="*/ 11394466 w 12192000"/>
              <a:gd name="connsiteY5" fmla="*/ 0 h 5865318"/>
              <a:gd name="connsiteX6" fmla="*/ 12192000 w 12192000"/>
              <a:gd name="connsiteY6" fmla="*/ 0 h 5865318"/>
              <a:gd name="connsiteX7" fmla="*/ 12192000 w 12192000"/>
              <a:gd name="connsiteY7" fmla="*/ 4291292 h 5865318"/>
              <a:gd name="connsiteX8" fmla="*/ 12130037 w 12192000"/>
              <a:gd name="connsiteY8" fmla="*/ 4353124 h 5865318"/>
              <a:gd name="connsiteX9" fmla="*/ 11617391 w 12192000"/>
              <a:gd name="connsiteY9" fmla="*/ 4864691 h 5865318"/>
              <a:gd name="connsiteX10" fmla="*/ 9228878 w 12192000"/>
              <a:gd name="connsiteY10" fmla="*/ 5865318 h 5865318"/>
              <a:gd name="connsiteX11" fmla="*/ 2979482 w 12192000"/>
              <a:gd name="connsiteY11" fmla="*/ 5865318 h 5865318"/>
              <a:gd name="connsiteX12" fmla="*/ 574609 w 12192000"/>
              <a:gd name="connsiteY12" fmla="*/ 4864691 h 5865318"/>
              <a:gd name="connsiteX13" fmla="*/ 263974 w 12192000"/>
              <a:gd name="connsiteY13" fmla="*/ 4554710 h 5865318"/>
              <a:gd name="connsiteX14" fmla="*/ 0 w 12192000"/>
              <a:gd name="connsiteY14" fmla="*/ 4291292 h 586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5865318">
                <a:moveTo>
                  <a:pt x="0" y="0"/>
                </a:moveTo>
                <a:lnTo>
                  <a:pt x="797535" y="0"/>
                </a:lnTo>
                <a:lnTo>
                  <a:pt x="5613390" y="4815480"/>
                </a:lnTo>
                <a:cubicBezTo>
                  <a:pt x="5875144" y="5094344"/>
                  <a:pt x="6316856" y="5094344"/>
                  <a:pt x="6578610" y="4815480"/>
                </a:cubicBezTo>
                <a:cubicBezTo>
                  <a:pt x="8984505" y="2409773"/>
                  <a:pt x="10413006" y="981384"/>
                  <a:pt x="11261178" y="133278"/>
                </a:cubicBezTo>
                <a:lnTo>
                  <a:pt x="11394466" y="0"/>
                </a:lnTo>
                <a:lnTo>
                  <a:pt x="12192000" y="0"/>
                </a:lnTo>
                <a:lnTo>
                  <a:pt x="12192000" y="4291292"/>
                </a:lnTo>
                <a:lnTo>
                  <a:pt x="12130037" y="4353124"/>
                </a:lnTo>
                <a:cubicBezTo>
                  <a:pt x="11617391" y="4864691"/>
                  <a:pt x="11617391" y="4864691"/>
                  <a:pt x="11617391" y="4864691"/>
                </a:cubicBezTo>
                <a:cubicBezTo>
                  <a:pt x="10979364" y="5504436"/>
                  <a:pt x="10112301" y="5865318"/>
                  <a:pt x="9228878" y="5865318"/>
                </a:cubicBezTo>
                <a:cubicBezTo>
                  <a:pt x="2979482" y="5865318"/>
                  <a:pt x="2979482" y="5865318"/>
                  <a:pt x="2979482" y="5865318"/>
                </a:cubicBezTo>
                <a:cubicBezTo>
                  <a:pt x="2079699" y="5865318"/>
                  <a:pt x="1212636" y="5504436"/>
                  <a:pt x="574609" y="4864691"/>
                </a:cubicBezTo>
                <a:cubicBezTo>
                  <a:pt x="467760" y="4758067"/>
                  <a:pt x="364250" y="4654775"/>
                  <a:pt x="263974" y="4554710"/>
                </a:cubicBezTo>
                <a:lnTo>
                  <a:pt x="0" y="4291292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9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23D7488-852F-762F-A2E7-25F02D52C105}"/>
              </a:ext>
            </a:extLst>
          </p:cNvPr>
          <p:cNvSpPr txBox="1"/>
          <p:nvPr userDrawn="1"/>
        </p:nvSpPr>
        <p:spPr>
          <a:xfrm>
            <a:off x="849313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4C813F-B096-DE4B-F7F5-CE100A596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751" y="1731962"/>
            <a:ext cx="10536764" cy="2581299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lang="en-US" sz="8900" b="0" i="0" kern="1200" spc="-150" baseline="0" dirty="0">
                <a:solidFill>
                  <a:schemeClr val="bg1"/>
                </a:solidFill>
                <a:latin typeface="+mj-lt"/>
                <a:ea typeface="ES Build Full Bauhaus Medium" pitchFamily="2" charset="77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AD75-0283-2549-8AF7-47F3A5E764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751" y="4316414"/>
            <a:ext cx="10536764" cy="48770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B1613D-DEBB-D92C-6186-0B896BF9C8FB}"/>
              </a:ext>
            </a:extLst>
          </p:cNvPr>
          <p:cNvCxnSpPr>
            <a:cxnSpLocks/>
          </p:cNvCxnSpPr>
          <p:nvPr userDrawn="1"/>
        </p:nvCxnSpPr>
        <p:spPr>
          <a:xfrm>
            <a:off x="782564" y="6167438"/>
            <a:ext cx="10547951" cy="0"/>
          </a:xfrm>
          <a:prstGeom prst="line">
            <a:avLst/>
          </a:prstGeom>
          <a:ln w="19050" cap="sq">
            <a:solidFill>
              <a:schemeClr val="bg1"/>
            </a:solidFill>
            <a:miter lim="800000"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F9DFEB2-1CC7-7CE1-82B7-DF521B8D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751" y="1528837"/>
            <a:ext cx="3276599" cy="274955"/>
          </a:xfrm>
        </p:spPr>
        <p:txBody>
          <a:bodyPr>
            <a:noAutofit/>
          </a:bodyPr>
          <a:lstStyle>
            <a:lvl1pPr marL="0" indent="0">
              <a:buNone/>
              <a:defRPr sz="1600" b="0" spc="0" baseline="0">
                <a:solidFill>
                  <a:schemeClr val="bg1"/>
                </a:solidFill>
                <a:latin typeface="ES Build Medium" pitchFamily="2" charset="0"/>
                <a:ea typeface="ES Build Medium" pitchFamily="2" charset="0"/>
              </a:defRPr>
            </a:lvl1pPr>
            <a:lvl2pPr>
              <a:defRPr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EAEE6B6C-FAEE-6DEB-A14B-07FC28E579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6493" y="5140383"/>
            <a:ext cx="2893401" cy="68251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10B99C88-8821-3ECE-59C4-8A768F5F5C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097" y="5081588"/>
            <a:ext cx="800100" cy="8001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741D5ABD-8D62-4CDF-78A3-9E4500076C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594" y="5130801"/>
            <a:ext cx="2871027" cy="70167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11" name="Picture Placeholder 26">
            <a:extLst>
              <a:ext uri="{FF2B5EF4-FFF2-40B4-BE49-F238E27FC236}">
                <a16:creationId xmlns:a16="http://schemas.microsoft.com/office/drawing/2014/main" id="{B3AB9D6A-4AF9-E9BF-0B25-42675BF29C8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67364" y="5081588"/>
            <a:ext cx="800100" cy="8001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E55CA-AF59-6E66-F0D9-CF7C6BDA1605}"/>
              </a:ext>
            </a:extLst>
          </p:cNvPr>
          <p:cNvGrpSpPr/>
          <p:nvPr userDrawn="1"/>
        </p:nvGrpSpPr>
        <p:grpSpPr>
          <a:xfrm>
            <a:off x="782097" y="694483"/>
            <a:ext cx="1346160" cy="412987"/>
            <a:chOff x="2406776" y="-1036657"/>
            <a:chExt cx="1346160" cy="412987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FDABD91-B66D-01BA-AC79-497B79E590CC}"/>
                </a:ext>
              </a:extLst>
            </p:cNvPr>
            <p:cNvSpPr/>
            <p:nvPr/>
          </p:nvSpPr>
          <p:spPr>
            <a:xfrm>
              <a:off x="2406776" y="-1036657"/>
              <a:ext cx="1346160" cy="412672"/>
            </a:xfrm>
            <a:custGeom>
              <a:avLst/>
              <a:gdLst>
                <a:gd name="connsiteX0" fmla="*/ 113980 w 1346160"/>
                <a:gd name="connsiteY0" fmla="*/ 0 h 412672"/>
                <a:gd name="connsiteX1" fmla="*/ 81943 w 1346160"/>
                <a:gd name="connsiteY1" fmla="*/ 13537 h 412672"/>
                <a:gd name="connsiteX2" fmla="*/ 13268 w 1346160"/>
                <a:gd name="connsiteY2" fmla="*/ 83602 h 412672"/>
                <a:gd name="connsiteX3" fmla="*/ 0 w 1346160"/>
                <a:gd name="connsiteY3" fmla="*/ 116287 h 412672"/>
                <a:gd name="connsiteX4" fmla="*/ 0 w 1346160"/>
                <a:gd name="connsiteY4" fmla="*/ 412672 h 412672"/>
                <a:gd name="connsiteX5" fmla="*/ 1232900 w 1346160"/>
                <a:gd name="connsiteY5" fmla="*/ 411939 h 412672"/>
                <a:gd name="connsiteX6" fmla="*/ 1264936 w 1346160"/>
                <a:gd name="connsiteY6" fmla="*/ 398402 h 412672"/>
                <a:gd name="connsiteX7" fmla="*/ 1332848 w 1346160"/>
                <a:gd name="connsiteY7" fmla="*/ 329116 h 412672"/>
                <a:gd name="connsiteX8" fmla="*/ 1346116 w 1346160"/>
                <a:gd name="connsiteY8" fmla="*/ 296431 h 412672"/>
                <a:gd name="connsiteX9" fmla="*/ 1346161 w 1346160"/>
                <a:gd name="connsiteY9" fmla="*/ 0 h 412672"/>
                <a:gd name="connsiteX10" fmla="*/ 113980 w 1346160"/>
                <a:gd name="connsiteY10" fmla="*/ 0 h 4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6160" h="412672">
                  <a:moveTo>
                    <a:pt x="113980" y="0"/>
                  </a:moveTo>
                  <a:cubicBezTo>
                    <a:pt x="101969" y="0"/>
                    <a:pt x="90430" y="4879"/>
                    <a:pt x="81943" y="13537"/>
                  </a:cubicBezTo>
                  <a:lnTo>
                    <a:pt x="13268" y="83602"/>
                  </a:lnTo>
                  <a:cubicBezTo>
                    <a:pt x="4782" y="92260"/>
                    <a:pt x="0" y="104033"/>
                    <a:pt x="0" y="116287"/>
                  </a:cubicBezTo>
                  <a:lnTo>
                    <a:pt x="0" y="412672"/>
                  </a:lnTo>
                  <a:lnTo>
                    <a:pt x="1232900" y="411939"/>
                  </a:lnTo>
                  <a:cubicBezTo>
                    <a:pt x="1244910" y="411939"/>
                    <a:pt x="1256450" y="407060"/>
                    <a:pt x="1264936" y="398402"/>
                  </a:cubicBezTo>
                  <a:lnTo>
                    <a:pt x="1332848" y="329116"/>
                  </a:lnTo>
                  <a:cubicBezTo>
                    <a:pt x="1341334" y="320458"/>
                    <a:pt x="1346116" y="308685"/>
                    <a:pt x="1346116" y="296431"/>
                  </a:cubicBezTo>
                  <a:lnTo>
                    <a:pt x="1346161" y="0"/>
                  </a:lnTo>
                  <a:lnTo>
                    <a:pt x="113980" y="0"/>
                  </a:lnTo>
                  <a:close/>
                </a:path>
              </a:pathLst>
            </a:custGeom>
            <a:solidFill>
              <a:srgbClr val="00D15F"/>
            </a:solidFill>
            <a:ln w="2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F205B16-B006-81F3-8581-D5F8E8E209DD}"/>
                </a:ext>
              </a:extLst>
            </p:cNvPr>
            <p:cNvSpPr/>
            <p:nvPr/>
          </p:nvSpPr>
          <p:spPr>
            <a:xfrm>
              <a:off x="2407135" y="-1036657"/>
              <a:ext cx="1009744" cy="412987"/>
            </a:xfrm>
            <a:custGeom>
              <a:avLst/>
              <a:gdLst>
                <a:gd name="connsiteX0" fmla="*/ 0 w 1009744"/>
                <a:gd name="connsiteY0" fmla="*/ 156393 h 412987"/>
                <a:gd name="connsiteX1" fmla="*/ 0 w 1009744"/>
                <a:gd name="connsiteY1" fmla="*/ 412695 h 412987"/>
                <a:gd name="connsiteX2" fmla="*/ 450756 w 1009744"/>
                <a:gd name="connsiteY2" fmla="*/ 412695 h 412987"/>
                <a:gd name="connsiteX3" fmla="*/ 541634 w 1009744"/>
                <a:gd name="connsiteY3" fmla="*/ 406121 h 412987"/>
                <a:gd name="connsiteX4" fmla="*/ 712570 w 1009744"/>
                <a:gd name="connsiteY4" fmla="*/ 302593 h 412987"/>
                <a:gd name="connsiteX5" fmla="*/ 1009744 w 1009744"/>
                <a:gd name="connsiteY5" fmla="*/ 0 h 412987"/>
                <a:gd name="connsiteX6" fmla="*/ 559931 w 1009744"/>
                <a:gd name="connsiteY6" fmla="*/ 46 h 412987"/>
                <a:gd name="connsiteX7" fmla="*/ 250073 w 1009744"/>
                <a:gd name="connsiteY7" fmla="*/ 314892 h 412987"/>
                <a:gd name="connsiteX8" fmla="*/ 205846 w 1009744"/>
                <a:gd name="connsiteY8" fmla="*/ 337545 h 412987"/>
                <a:gd name="connsiteX9" fmla="*/ 165997 w 1009744"/>
                <a:gd name="connsiteY9" fmla="*/ 323963 h 412987"/>
                <a:gd name="connsiteX10" fmla="*/ 0 w 1009744"/>
                <a:gd name="connsiteY10" fmla="*/ 156393 h 41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09744" h="412987">
                  <a:moveTo>
                    <a:pt x="0" y="156393"/>
                  </a:moveTo>
                  <a:lnTo>
                    <a:pt x="0" y="412695"/>
                  </a:lnTo>
                  <a:lnTo>
                    <a:pt x="450756" y="412695"/>
                  </a:lnTo>
                  <a:cubicBezTo>
                    <a:pt x="450756" y="412695"/>
                    <a:pt x="501875" y="415100"/>
                    <a:pt x="541634" y="406121"/>
                  </a:cubicBezTo>
                  <a:cubicBezTo>
                    <a:pt x="614687" y="389630"/>
                    <a:pt x="658196" y="358067"/>
                    <a:pt x="712570" y="302593"/>
                  </a:cubicBezTo>
                  <a:cubicBezTo>
                    <a:pt x="804302" y="208959"/>
                    <a:pt x="1009744" y="0"/>
                    <a:pt x="1009744" y="0"/>
                  </a:cubicBezTo>
                  <a:lnTo>
                    <a:pt x="559931" y="46"/>
                  </a:lnTo>
                  <a:lnTo>
                    <a:pt x="250073" y="314892"/>
                  </a:lnTo>
                  <a:cubicBezTo>
                    <a:pt x="250073" y="314892"/>
                    <a:pt x="231439" y="337820"/>
                    <a:pt x="205846" y="337545"/>
                  </a:cubicBezTo>
                  <a:cubicBezTo>
                    <a:pt x="178053" y="337224"/>
                    <a:pt x="165997" y="323963"/>
                    <a:pt x="165997" y="323963"/>
                  </a:cubicBezTo>
                  <a:lnTo>
                    <a:pt x="0" y="156393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2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/>
            </a:p>
          </p:txBody>
        </p:sp>
        <p:grpSp>
          <p:nvGrpSpPr>
            <p:cNvPr id="14" name="Graphic 1">
              <a:extLst>
                <a:ext uri="{FF2B5EF4-FFF2-40B4-BE49-F238E27FC236}">
                  <a16:creationId xmlns:a16="http://schemas.microsoft.com/office/drawing/2014/main" id="{ED90A2B0-F1E6-BADD-C3BB-3865C5BAC77C}"/>
                </a:ext>
              </a:extLst>
            </p:cNvPr>
            <p:cNvGrpSpPr/>
            <p:nvPr/>
          </p:nvGrpSpPr>
          <p:grpSpPr>
            <a:xfrm>
              <a:off x="2502616" y="-933884"/>
              <a:ext cx="1130526" cy="206622"/>
              <a:chOff x="2502616" y="-933884"/>
              <a:chExt cx="1130526" cy="206622"/>
            </a:xfrm>
            <a:solidFill>
              <a:srgbClr val="FFFFFF"/>
            </a:solidFill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F889CE56-DD16-C13F-93D8-643D13859136}"/>
                  </a:ext>
                </a:extLst>
              </p:cNvPr>
              <p:cNvSpPr/>
              <p:nvPr/>
            </p:nvSpPr>
            <p:spPr>
              <a:xfrm>
                <a:off x="2502616" y="-929578"/>
                <a:ext cx="221224" cy="198147"/>
              </a:xfrm>
              <a:custGeom>
                <a:avLst/>
                <a:gdLst>
                  <a:gd name="connsiteX0" fmla="*/ 93011 w 221224"/>
                  <a:gd name="connsiteY0" fmla="*/ 198148 h 198147"/>
                  <a:gd name="connsiteX1" fmla="*/ 0 w 221224"/>
                  <a:gd name="connsiteY1" fmla="*/ 0 h 198147"/>
                  <a:gd name="connsiteX2" fmla="*/ 41915 w 221224"/>
                  <a:gd name="connsiteY2" fmla="*/ 0 h 198147"/>
                  <a:gd name="connsiteX3" fmla="*/ 110006 w 221224"/>
                  <a:gd name="connsiteY3" fmla="*/ 149017 h 198147"/>
                  <a:gd name="connsiteX4" fmla="*/ 110814 w 221224"/>
                  <a:gd name="connsiteY4" fmla="*/ 149017 h 198147"/>
                  <a:gd name="connsiteX5" fmla="*/ 178906 w 221224"/>
                  <a:gd name="connsiteY5" fmla="*/ 0 h 198147"/>
                  <a:gd name="connsiteX6" fmla="*/ 221225 w 221224"/>
                  <a:gd name="connsiteY6" fmla="*/ 0 h 198147"/>
                  <a:gd name="connsiteX7" fmla="*/ 128213 w 221224"/>
                  <a:gd name="connsiteY7" fmla="*/ 198148 h 198147"/>
                  <a:gd name="connsiteX8" fmla="*/ 92966 w 221224"/>
                  <a:gd name="connsiteY8" fmla="*/ 198148 h 19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1224" h="198147">
                    <a:moveTo>
                      <a:pt x="93011" y="198148"/>
                    </a:moveTo>
                    <a:lnTo>
                      <a:pt x="0" y="0"/>
                    </a:lnTo>
                    <a:lnTo>
                      <a:pt x="41915" y="0"/>
                    </a:lnTo>
                    <a:cubicBezTo>
                      <a:pt x="41915" y="0"/>
                      <a:pt x="108390" y="141848"/>
                      <a:pt x="110006" y="149017"/>
                    </a:cubicBezTo>
                    <a:lnTo>
                      <a:pt x="110814" y="149017"/>
                    </a:lnTo>
                    <a:cubicBezTo>
                      <a:pt x="112476" y="141825"/>
                      <a:pt x="178906" y="0"/>
                      <a:pt x="178906" y="0"/>
                    </a:cubicBezTo>
                    <a:lnTo>
                      <a:pt x="221225" y="0"/>
                    </a:lnTo>
                    <a:lnTo>
                      <a:pt x="128213" y="198148"/>
                    </a:lnTo>
                    <a:lnTo>
                      <a:pt x="92966" y="198148"/>
                    </a:ln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26BADAA-5F44-5950-8D75-9475A9AC849E}"/>
                  </a:ext>
                </a:extLst>
              </p:cNvPr>
              <p:cNvSpPr/>
              <p:nvPr/>
            </p:nvSpPr>
            <p:spPr>
              <a:xfrm>
                <a:off x="2713962" y="-933884"/>
                <a:ext cx="190894" cy="206599"/>
              </a:xfrm>
              <a:custGeom>
                <a:avLst/>
                <a:gdLst>
                  <a:gd name="connsiteX0" fmla="*/ 190041 w 190894"/>
                  <a:gd name="connsiteY0" fmla="*/ 118577 h 206599"/>
                  <a:gd name="connsiteX1" fmla="*/ 39423 w 190894"/>
                  <a:gd name="connsiteY1" fmla="*/ 118577 h 206599"/>
                  <a:gd name="connsiteX2" fmla="*/ 97950 w 190894"/>
                  <a:gd name="connsiteY2" fmla="*/ 171051 h 206599"/>
                  <a:gd name="connsiteX3" fmla="*/ 146914 w 190894"/>
                  <a:gd name="connsiteY3" fmla="*/ 143108 h 206599"/>
                  <a:gd name="connsiteX4" fmla="*/ 185910 w 190894"/>
                  <a:gd name="connsiteY4" fmla="*/ 143108 h 206599"/>
                  <a:gd name="connsiteX5" fmla="*/ 97928 w 190894"/>
                  <a:gd name="connsiteY5" fmla="*/ 206599 h 206599"/>
                  <a:gd name="connsiteX6" fmla="*/ 0 w 190894"/>
                  <a:gd name="connsiteY6" fmla="*/ 103300 h 206599"/>
                  <a:gd name="connsiteX7" fmla="*/ 97928 w 190894"/>
                  <a:gd name="connsiteY7" fmla="*/ 0 h 206599"/>
                  <a:gd name="connsiteX8" fmla="*/ 190894 w 190894"/>
                  <a:gd name="connsiteY8" fmla="*/ 103300 h 206599"/>
                  <a:gd name="connsiteX9" fmla="*/ 190086 w 190894"/>
                  <a:gd name="connsiteY9" fmla="*/ 118577 h 206599"/>
                  <a:gd name="connsiteX10" fmla="*/ 39827 w 190894"/>
                  <a:gd name="connsiteY10" fmla="*/ 86396 h 206599"/>
                  <a:gd name="connsiteX11" fmla="*/ 151472 w 190894"/>
                  <a:gd name="connsiteY11" fmla="*/ 86396 h 206599"/>
                  <a:gd name="connsiteX12" fmla="*/ 97950 w 190894"/>
                  <a:gd name="connsiteY12" fmla="*/ 35617 h 206599"/>
                  <a:gd name="connsiteX13" fmla="*/ 39827 w 190894"/>
                  <a:gd name="connsiteY13" fmla="*/ 86396 h 206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0894" h="206599">
                    <a:moveTo>
                      <a:pt x="190041" y="118577"/>
                    </a:moveTo>
                    <a:lnTo>
                      <a:pt x="39423" y="118577"/>
                    </a:lnTo>
                    <a:cubicBezTo>
                      <a:pt x="44833" y="150758"/>
                      <a:pt x="68024" y="171051"/>
                      <a:pt x="97950" y="171051"/>
                    </a:cubicBezTo>
                    <a:cubicBezTo>
                      <a:pt x="122444" y="171051"/>
                      <a:pt x="138608" y="161294"/>
                      <a:pt x="146914" y="143108"/>
                    </a:cubicBezTo>
                    <a:lnTo>
                      <a:pt x="185910" y="143108"/>
                    </a:lnTo>
                    <a:cubicBezTo>
                      <a:pt x="174259" y="180763"/>
                      <a:pt x="140696" y="206599"/>
                      <a:pt x="97928" y="206599"/>
                    </a:cubicBezTo>
                    <a:cubicBezTo>
                      <a:pt x="41488" y="206599"/>
                      <a:pt x="0" y="164707"/>
                      <a:pt x="0" y="103300"/>
                    </a:cubicBezTo>
                    <a:cubicBezTo>
                      <a:pt x="0" y="41892"/>
                      <a:pt x="40657" y="0"/>
                      <a:pt x="97928" y="0"/>
                    </a:cubicBezTo>
                    <a:cubicBezTo>
                      <a:pt x="148957" y="0"/>
                      <a:pt x="190894" y="44481"/>
                      <a:pt x="190894" y="103300"/>
                    </a:cubicBezTo>
                    <a:cubicBezTo>
                      <a:pt x="190894" y="109232"/>
                      <a:pt x="190894" y="112645"/>
                      <a:pt x="190086" y="118577"/>
                    </a:cubicBezTo>
                    <a:close/>
                    <a:moveTo>
                      <a:pt x="39827" y="86396"/>
                    </a:moveTo>
                    <a:lnTo>
                      <a:pt x="151472" y="86396"/>
                    </a:lnTo>
                    <a:cubicBezTo>
                      <a:pt x="148980" y="59277"/>
                      <a:pt x="127428" y="35617"/>
                      <a:pt x="97950" y="35617"/>
                    </a:cubicBezTo>
                    <a:cubicBezTo>
                      <a:pt x="68024" y="35571"/>
                      <a:pt x="45596" y="55498"/>
                      <a:pt x="39827" y="863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919F8AD2-48A8-35A5-A3D4-A95BED068140}"/>
                  </a:ext>
                </a:extLst>
              </p:cNvPr>
              <p:cNvSpPr/>
              <p:nvPr/>
            </p:nvSpPr>
            <p:spPr>
              <a:xfrm>
                <a:off x="2920572" y="-933884"/>
                <a:ext cx="190894" cy="206599"/>
              </a:xfrm>
              <a:custGeom>
                <a:avLst/>
                <a:gdLst>
                  <a:gd name="connsiteX0" fmla="*/ 190041 w 190894"/>
                  <a:gd name="connsiteY0" fmla="*/ 118577 h 206599"/>
                  <a:gd name="connsiteX1" fmla="*/ 39423 w 190894"/>
                  <a:gd name="connsiteY1" fmla="*/ 118577 h 206599"/>
                  <a:gd name="connsiteX2" fmla="*/ 97950 w 190894"/>
                  <a:gd name="connsiteY2" fmla="*/ 171051 h 206599"/>
                  <a:gd name="connsiteX3" fmla="*/ 146914 w 190894"/>
                  <a:gd name="connsiteY3" fmla="*/ 143108 h 206599"/>
                  <a:gd name="connsiteX4" fmla="*/ 185910 w 190894"/>
                  <a:gd name="connsiteY4" fmla="*/ 143108 h 206599"/>
                  <a:gd name="connsiteX5" fmla="*/ 97928 w 190894"/>
                  <a:gd name="connsiteY5" fmla="*/ 206599 h 206599"/>
                  <a:gd name="connsiteX6" fmla="*/ 0 w 190894"/>
                  <a:gd name="connsiteY6" fmla="*/ 103300 h 206599"/>
                  <a:gd name="connsiteX7" fmla="*/ 97928 w 190894"/>
                  <a:gd name="connsiteY7" fmla="*/ 0 h 206599"/>
                  <a:gd name="connsiteX8" fmla="*/ 190894 w 190894"/>
                  <a:gd name="connsiteY8" fmla="*/ 103300 h 206599"/>
                  <a:gd name="connsiteX9" fmla="*/ 190086 w 190894"/>
                  <a:gd name="connsiteY9" fmla="*/ 118577 h 206599"/>
                  <a:gd name="connsiteX10" fmla="*/ 39827 w 190894"/>
                  <a:gd name="connsiteY10" fmla="*/ 86396 h 206599"/>
                  <a:gd name="connsiteX11" fmla="*/ 151472 w 190894"/>
                  <a:gd name="connsiteY11" fmla="*/ 86396 h 206599"/>
                  <a:gd name="connsiteX12" fmla="*/ 97950 w 190894"/>
                  <a:gd name="connsiteY12" fmla="*/ 35617 h 206599"/>
                  <a:gd name="connsiteX13" fmla="*/ 39827 w 190894"/>
                  <a:gd name="connsiteY13" fmla="*/ 86396 h 206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0894" h="206599">
                    <a:moveTo>
                      <a:pt x="190041" y="118577"/>
                    </a:moveTo>
                    <a:lnTo>
                      <a:pt x="39423" y="118577"/>
                    </a:lnTo>
                    <a:cubicBezTo>
                      <a:pt x="44833" y="150758"/>
                      <a:pt x="68024" y="171051"/>
                      <a:pt x="97950" y="171051"/>
                    </a:cubicBezTo>
                    <a:cubicBezTo>
                      <a:pt x="122444" y="171051"/>
                      <a:pt x="138608" y="161294"/>
                      <a:pt x="146914" y="143108"/>
                    </a:cubicBezTo>
                    <a:lnTo>
                      <a:pt x="185910" y="143108"/>
                    </a:lnTo>
                    <a:cubicBezTo>
                      <a:pt x="174259" y="180763"/>
                      <a:pt x="140696" y="206599"/>
                      <a:pt x="97928" y="206599"/>
                    </a:cubicBezTo>
                    <a:cubicBezTo>
                      <a:pt x="41488" y="206599"/>
                      <a:pt x="0" y="164707"/>
                      <a:pt x="0" y="103300"/>
                    </a:cubicBezTo>
                    <a:cubicBezTo>
                      <a:pt x="0" y="41892"/>
                      <a:pt x="40657" y="0"/>
                      <a:pt x="97928" y="0"/>
                    </a:cubicBezTo>
                    <a:cubicBezTo>
                      <a:pt x="148957" y="0"/>
                      <a:pt x="190894" y="44481"/>
                      <a:pt x="190894" y="103300"/>
                    </a:cubicBezTo>
                    <a:cubicBezTo>
                      <a:pt x="190894" y="109232"/>
                      <a:pt x="190894" y="112645"/>
                      <a:pt x="190086" y="118577"/>
                    </a:cubicBezTo>
                    <a:close/>
                    <a:moveTo>
                      <a:pt x="39827" y="86396"/>
                    </a:moveTo>
                    <a:lnTo>
                      <a:pt x="151472" y="86396"/>
                    </a:lnTo>
                    <a:cubicBezTo>
                      <a:pt x="148980" y="59277"/>
                      <a:pt x="127428" y="35617"/>
                      <a:pt x="97950" y="35617"/>
                    </a:cubicBezTo>
                    <a:cubicBezTo>
                      <a:pt x="68024" y="35571"/>
                      <a:pt x="45641" y="55498"/>
                      <a:pt x="39827" y="863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77C841EC-2A26-7AA4-D08A-4EBEA9B64ED6}"/>
                  </a:ext>
                </a:extLst>
              </p:cNvPr>
              <p:cNvSpPr/>
              <p:nvPr/>
            </p:nvSpPr>
            <p:spPr>
              <a:xfrm>
                <a:off x="3126777" y="-933861"/>
                <a:ext cx="195070" cy="206599"/>
              </a:xfrm>
              <a:custGeom>
                <a:avLst/>
                <a:gdLst>
                  <a:gd name="connsiteX0" fmla="*/ 195070 w 195070"/>
                  <a:gd name="connsiteY0" fmla="*/ 103300 h 206599"/>
                  <a:gd name="connsiteX1" fmla="*/ 195070 w 195070"/>
                  <a:gd name="connsiteY1" fmla="*/ 202362 h 206599"/>
                  <a:gd name="connsiteX2" fmla="*/ 161462 w 195070"/>
                  <a:gd name="connsiteY2" fmla="*/ 202362 h 206599"/>
                  <a:gd name="connsiteX3" fmla="*/ 158117 w 195070"/>
                  <a:gd name="connsiteY3" fmla="*/ 171464 h 206599"/>
                  <a:gd name="connsiteX4" fmla="*/ 93371 w 195070"/>
                  <a:gd name="connsiteY4" fmla="*/ 206599 h 206599"/>
                  <a:gd name="connsiteX5" fmla="*/ 0 w 195070"/>
                  <a:gd name="connsiteY5" fmla="*/ 103300 h 206599"/>
                  <a:gd name="connsiteX6" fmla="*/ 98332 w 195070"/>
                  <a:gd name="connsiteY6" fmla="*/ 0 h 206599"/>
                  <a:gd name="connsiteX7" fmla="*/ 195070 w 195070"/>
                  <a:gd name="connsiteY7" fmla="*/ 103300 h 206599"/>
                  <a:gd name="connsiteX8" fmla="*/ 156860 w 195070"/>
                  <a:gd name="connsiteY8" fmla="*/ 103300 h 206599"/>
                  <a:gd name="connsiteX9" fmla="*/ 98332 w 195070"/>
                  <a:gd name="connsiteY9" fmla="*/ 35571 h 206599"/>
                  <a:gd name="connsiteX10" fmla="*/ 38188 w 195070"/>
                  <a:gd name="connsiteY10" fmla="*/ 103300 h 206599"/>
                  <a:gd name="connsiteX11" fmla="*/ 98332 w 195070"/>
                  <a:gd name="connsiteY11" fmla="*/ 171029 h 206599"/>
                  <a:gd name="connsiteX12" fmla="*/ 156860 w 195070"/>
                  <a:gd name="connsiteY12" fmla="*/ 103300 h 206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5070" h="206599">
                    <a:moveTo>
                      <a:pt x="195070" y="103300"/>
                    </a:moveTo>
                    <a:lnTo>
                      <a:pt x="195070" y="202362"/>
                    </a:lnTo>
                    <a:lnTo>
                      <a:pt x="161462" y="202362"/>
                    </a:lnTo>
                    <a:lnTo>
                      <a:pt x="158117" y="171464"/>
                    </a:lnTo>
                    <a:cubicBezTo>
                      <a:pt x="143188" y="194345"/>
                      <a:pt x="117056" y="206599"/>
                      <a:pt x="93371" y="206599"/>
                    </a:cubicBezTo>
                    <a:cubicBezTo>
                      <a:pt x="40253" y="206599"/>
                      <a:pt x="0" y="163424"/>
                      <a:pt x="0" y="103300"/>
                    </a:cubicBezTo>
                    <a:cubicBezTo>
                      <a:pt x="0" y="43175"/>
                      <a:pt x="43149" y="0"/>
                      <a:pt x="98332" y="0"/>
                    </a:cubicBezTo>
                    <a:cubicBezTo>
                      <a:pt x="149002" y="0"/>
                      <a:pt x="195070" y="37243"/>
                      <a:pt x="195070" y="103300"/>
                    </a:cubicBezTo>
                    <a:close/>
                    <a:moveTo>
                      <a:pt x="156860" y="103300"/>
                    </a:moveTo>
                    <a:cubicBezTo>
                      <a:pt x="156860" y="59712"/>
                      <a:pt x="128662" y="35571"/>
                      <a:pt x="98332" y="35571"/>
                    </a:cubicBezTo>
                    <a:cubicBezTo>
                      <a:pt x="65128" y="35571"/>
                      <a:pt x="38188" y="62690"/>
                      <a:pt x="38188" y="103300"/>
                    </a:cubicBezTo>
                    <a:cubicBezTo>
                      <a:pt x="38188" y="143910"/>
                      <a:pt x="63108" y="171029"/>
                      <a:pt x="98332" y="171029"/>
                    </a:cubicBezTo>
                    <a:cubicBezTo>
                      <a:pt x="128258" y="171029"/>
                      <a:pt x="156860" y="145604"/>
                      <a:pt x="156860" y="1033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33028CB-4008-420B-75A0-D19927415E4F}"/>
                  </a:ext>
                </a:extLst>
              </p:cNvPr>
              <p:cNvSpPr/>
              <p:nvPr/>
            </p:nvSpPr>
            <p:spPr>
              <a:xfrm>
                <a:off x="3347575" y="-933792"/>
                <a:ext cx="285566" cy="202728"/>
              </a:xfrm>
              <a:custGeom>
                <a:avLst/>
                <a:gdLst>
                  <a:gd name="connsiteX0" fmla="*/ 0 w 285566"/>
                  <a:gd name="connsiteY0" fmla="*/ 202316 h 202728"/>
                  <a:gd name="connsiteX1" fmla="*/ 0 w 285566"/>
                  <a:gd name="connsiteY1" fmla="*/ 85068 h 202728"/>
                  <a:gd name="connsiteX2" fmla="*/ 79698 w 285566"/>
                  <a:gd name="connsiteY2" fmla="*/ 0 h 202728"/>
                  <a:gd name="connsiteX3" fmla="*/ 142379 w 285566"/>
                  <a:gd name="connsiteY3" fmla="*/ 36006 h 202728"/>
                  <a:gd name="connsiteX4" fmla="*/ 143188 w 285566"/>
                  <a:gd name="connsiteY4" fmla="*/ 36006 h 202728"/>
                  <a:gd name="connsiteX5" fmla="*/ 205869 w 285566"/>
                  <a:gd name="connsiteY5" fmla="*/ 0 h 202728"/>
                  <a:gd name="connsiteX6" fmla="*/ 285567 w 285566"/>
                  <a:gd name="connsiteY6" fmla="*/ 85068 h 202728"/>
                  <a:gd name="connsiteX7" fmla="*/ 285567 w 285566"/>
                  <a:gd name="connsiteY7" fmla="*/ 202316 h 202728"/>
                  <a:gd name="connsiteX8" fmla="*/ 247402 w 285566"/>
                  <a:gd name="connsiteY8" fmla="*/ 202316 h 202728"/>
                  <a:gd name="connsiteX9" fmla="*/ 247402 w 285566"/>
                  <a:gd name="connsiteY9" fmla="*/ 87999 h 202728"/>
                  <a:gd name="connsiteX10" fmla="*/ 204679 w 285566"/>
                  <a:gd name="connsiteY10" fmla="*/ 36350 h 202728"/>
                  <a:gd name="connsiteX11" fmla="*/ 161956 w 285566"/>
                  <a:gd name="connsiteY11" fmla="*/ 88824 h 202728"/>
                  <a:gd name="connsiteX12" fmla="*/ 161956 w 285566"/>
                  <a:gd name="connsiteY12" fmla="*/ 202729 h 202728"/>
                  <a:gd name="connsiteX13" fmla="*/ 123791 w 285566"/>
                  <a:gd name="connsiteY13" fmla="*/ 202729 h 202728"/>
                  <a:gd name="connsiteX14" fmla="*/ 123791 w 285566"/>
                  <a:gd name="connsiteY14" fmla="*/ 88824 h 202728"/>
                  <a:gd name="connsiteX15" fmla="*/ 81068 w 285566"/>
                  <a:gd name="connsiteY15" fmla="*/ 36350 h 202728"/>
                  <a:gd name="connsiteX16" fmla="*/ 38345 w 285566"/>
                  <a:gd name="connsiteY16" fmla="*/ 87999 h 202728"/>
                  <a:gd name="connsiteX17" fmla="*/ 38345 w 285566"/>
                  <a:gd name="connsiteY17" fmla="*/ 202316 h 202728"/>
                  <a:gd name="connsiteX18" fmla="*/ 90 w 285566"/>
                  <a:gd name="connsiteY18" fmla="*/ 202316 h 202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85566" h="202728">
                    <a:moveTo>
                      <a:pt x="0" y="202316"/>
                    </a:moveTo>
                    <a:lnTo>
                      <a:pt x="0" y="85068"/>
                    </a:lnTo>
                    <a:cubicBezTo>
                      <a:pt x="0" y="35525"/>
                      <a:pt x="31138" y="0"/>
                      <a:pt x="79698" y="0"/>
                    </a:cubicBezTo>
                    <a:cubicBezTo>
                      <a:pt x="118694" y="0"/>
                      <a:pt x="139438" y="26661"/>
                      <a:pt x="142379" y="36006"/>
                    </a:cubicBezTo>
                    <a:lnTo>
                      <a:pt x="143188" y="36006"/>
                    </a:lnTo>
                    <a:cubicBezTo>
                      <a:pt x="146084" y="26707"/>
                      <a:pt x="166828" y="0"/>
                      <a:pt x="205869" y="0"/>
                    </a:cubicBezTo>
                    <a:cubicBezTo>
                      <a:pt x="254428" y="0"/>
                      <a:pt x="285567" y="35548"/>
                      <a:pt x="285567" y="85068"/>
                    </a:cubicBezTo>
                    <a:lnTo>
                      <a:pt x="285567" y="202316"/>
                    </a:lnTo>
                    <a:lnTo>
                      <a:pt x="247402" y="202316"/>
                    </a:lnTo>
                    <a:lnTo>
                      <a:pt x="247402" y="87999"/>
                    </a:lnTo>
                    <a:cubicBezTo>
                      <a:pt x="247402" y="55818"/>
                      <a:pt x="233280" y="36350"/>
                      <a:pt x="204679" y="36350"/>
                    </a:cubicBezTo>
                    <a:cubicBezTo>
                      <a:pt x="176077" y="36350"/>
                      <a:pt x="161956" y="55818"/>
                      <a:pt x="161956" y="88824"/>
                    </a:cubicBezTo>
                    <a:lnTo>
                      <a:pt x="161956" y="202729"/>
                    </a:lnTo>
                    <a:lnTo>
                      <a:pt x="123791" y="202729"/>
                    </a:lnTo>
                    <a:lnTo>
                      <a:pt x="123791" y="88824"/>
                    </a:lnTo>
                    <a:cubicBezTo>
                      <a:pt x="123791" y="55818"/>
                      <a:pt x="109669" y="36350"/>
                      <a:pt x="81068" y="36350"/>
                    </a:cubicBezTo>
                    <a:cubicBezTo>
                      <a:pt x="52466" y="36350"/>
                      <a:pt x="38345" y="55818"/>
                      <a:pt x="38345" y="87999"/>
                    </a:cubicBezTo>
                    <a:lnTo>
                      <a:pt x="38345" y="202316"/>
                    </a:lnTo>
                    <a:lnTo>
                      <a:pt x="90" y="202316"/>
                    </a:ln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44157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ltern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6951534-1768-2305-3944-BBB010087506}"/>
              </a:ext>
            </a:extLst>
          </p:cNvPr>
          <p:cNvSpPr/>
          <p:nvPr userDrawn="1"/>
        </p:nvSpPr>
        <p:spPr>
          <a:xfrm>
            <a:off x="0" y="2774"/>
            <a:ext cx="12192000" cy="6376946"/>
          </a:xfrm>
          <a:custGeom>
            <a:avLst/>
            <a:gdLst>
              <a:gd name="connsiteX0" fmla="*/ 3413735 w 12192000"/>
              <a:gd name="connsiteY0" fmla="*/ 0 h 6376946"/>
              <a:gd name="connsiteX1" fmla="*/ 3715970 w 12192000"/>
              <a:gd name="connsiteY1" fmla="*/ 10885 h 6376946"/>
              <a:gd name="connsiteX2" fmla="*/ 9043454 w 12192000"/>
              <a:gd name="connsiteY2" fmla="*/ 5327108 h 6376946"/>
              <a:gd name="connsiteX3" fmla="*/ 10008674 w 12192000"/>
              <a:gd name="connsiteY3" fmla="*/ 5327108 h 6376946"/>
              <a:gd name="connsiteX4" fmla="*/ 12192000 w 12192000"/>
              <a:gd name="connsiteY4" fmla="*/ 3143953 h 6376946"/>
              <a:gd name="connsiteX5" fmla="*/ 12192000 w 12192000"/>
              <a:gd name="connsiteY5" fmla="*/ 6376946 h 6376946"/>
              <a:gd name="connsiteX6" fmla="*/ 6409546 w 12192000"/>
              <a:gd name="connsiteY6" fmla="*/ 6376946 h 6376946"/>
              <a:gd name="connsiteX7" fmla="*/ 4004673 w 12192000"/>
              <a:gd name="connsiteY7" fmla="*/ 5376319 h 6376946"/>
              <a:gd name="connsiteX8" fmla="*/ 3694038 w 12192000"/>
              <a:gd name="connsiteY8" fmla="*/ 5066338 h 6376946"/>
              <a:gd name="connsiteX9" fmla="*/ 0 w 12192000"/>
              <a:gd name="connsiteY9" fmla="*/ 679707 h 6376946"/>
              <a:gd name="connsiteX10" fmla="*/ 0 w 12192000"/>
              <a:gd name="connsiteY10" fmla="*/ 1988 h 637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376946">
                <a:moveTo>
                  <a:pt x="3413735" y="0"/>
                </a:moveTo>
                <a:lnTo>
                  <a:pt x="3715970" y="10885"/>
                </a:lnTo>
                <a:lnTo>
                  <a:pt x="9043454" y="5327108"/>
                </a:lnTo>
                <a:cubicBezTo>
                  <a:pt x="9305208" y="5605972"/>
                  <a:pt x="9746920" y="5605972"/>
                  <a:pt x="10008674" y="5327108"/>
                </a:cubicBezTo>
                <a:lnTo>
                  <a:pt x="12192000" y="3143953"/>
                </a:lnTo>
                <a:lnTo>
                  <a:pt x="12192000" y="6376946"/>
                </a:lnTo>
                <a:lnTo>
                  <a:pt x="6409546" y="6376946"/>
                </a:lnTo>
                <a:cubicBezTo>
                  <a:pt x="5509763" y="6376946"/>
                  <a:pt x="4642700" y="6016064"/>
                  <a:pt x="4004673" y="5376319"/>
                </a:cubicBezTo>
                <a:lnTo>
                  <a:pt x="3694038" y="5066338"/>
                </a:lnTo>
                <a:lnTo>
                  <a:pt x="0" y="679707"/>
                </a:lnTo>
                <a:lnTo>
                  <a:pt x="0" y="1988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9000"/>
                </a:srgbClr>
              </a:gs>
              <a:gs pos="100000">
                <a:srgbClr val="00D05D">
                  <a:lumMod val="60000"/>
                  <a:lumOff val="40000"/>
                  <a:alpha val="41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EAC99465-3B98-DDF5-D9D9-3CF8E6DB5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6494" y="4972957"/>
            <a:ext cx="2140840" cy="939289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Speaker</a:t>
            </a:r>
            <a:br>
              <a:rPr lang="en-US"/>
            </a:br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F7A5B0-E8E8-DEA8-198F-09DE3F82BE11}"/>
              </a:ext>
            </a:extLst>
          </p:cNvPr>
          <p:cNvSpPr txBox="1"/>
          <p:nvPr userDrawn="1"/>
        </p:nvSpPr>
        <p:spPr>
          <a:xfrm>
            <a:off x="765932" y="6562482"/>
            <a:ext cx="5211836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accent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31" name="Picture Placeholder 22">
            <a:extLst>
              <a:ext uri="{FF2B5EF4-FFF2-40B4-BE49-F238E27FC236}">
                <a16:creationId xmlns:a16="http://schemas.microsoft.com/office/drawing/2014/main" id="{AC4C46DD-E399-4A5A-AD91-2088AA306B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097" y="4861331"/>
            <a:ext cx="800100" cy="8001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14E0BAFF-494F-1232-840B-B3A34B643C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0655" y="3917439"/>
            <a:ext cx="2124285" cy="965664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Speaker</a:t>
            </a:r>
            <a:br>
              <a:rPr lang="en-US"/>
            </a:br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3" name="Picture Placeholder 26">
            <a:extLst>
              <a:ext uri="{FF2B5EF4-FFF2-40B4-BE49-F238E27FC236}">
                <a16:creationId xmlns:a16="http://schemas.microsoft.com/office/drawing/2014/main" id="{E463451C-6D2C-0E9F-3BBC-9411F1995B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1425" y="3830126"/>
            <a:ext cx="800100" cy="8001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6CC62D-4433-B209-F6FD-85E8D95DB9D3}"/>
              </a:ext>
            </a:extLst>
          </p:cNvPr>
          <p:cNvGrpSpPr/>
          <p:nvPr userDrawn="1"/>
        </p:nvGrpSpPr>
        <p:grpSpPr>
          <a:xfrm flipH="1">
            <a:off x="4067175" y="1025525"/>
            <a:ext cx="7464726" cy="4793351"/>
            <a:chOff x="4308184" y="1263225"/>
            <a:chExt cx="6842099" cy="4393541"/>
          </a:xfrm>
          <a:solidFill>
            <a:schemeClr val="bg1"/>
          </a:solidFill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8718E26C-ACB4-8BAB-D365-A7BAB3A6CE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08184" y="1263225"/>
              <a:ext cx="6005985" cy="439354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7EA4986E-0877-5E34-8177-4EEFEF1630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44298" y="1263225"/>
              <a:ext cx="6005985" cy="4393541"/>
            </a:xfrm>
            <a:prstGeom prst="rect">
              <a:avLst/>
            </a:prstGeom>
          </p:spPr>
        </p:pic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08F0DC7C-00AA-1162-5EC7-EBB50D8D1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8051" y="2058644"/>
            <a:ext cx="5990740" cy="2581299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lang="en-US" sz="7200" b="0" i="0" kern="1200" spc="-150" baseline="0" dirty="0">
                <a:solidFill>
                  <a:schemeClr val="tx1"/>
                </a:solidFill>
                <a:latin typeface="+mj-lt"/>
                <a:ea typeface="ES Build Full Bauhaus Medium" pitchFamily="2" charset="77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32EA706C-177A-D645-19B1-434E2BB3B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8051" y="4730182"/>
            <a:ext cx="6005985" cy="48770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>
                    <a:lumMod val="60000"/>
                    <a:lumOff val="40000"/>
                  </a:schemeClr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E43F9FFC-267E-652E-5764-97A765A3BC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751" y="3033711"/>
            <a:ext cx="2560637" cy="274955"/>
          </a:xfrm>
        </p:spPr>
        <p:txBody>
          <a:bodyPr>
            <a:noAutofit/>
          </a:bodyPr>
          <a:lstStyle>
            <a:lvl1pPr marL="0" indent="0">
              <a:buNone/>
              <a:defRPr sz="1600" b="0" spc="0" baseline="0">
                <a:solidFill>
                  <a:schemeClr val="accent1"/>
                </a:solidFill>
                <a:latin typeface="ES Build Medium" pitchFamily="2" charset="0"/>
                <a:ea typeface="ES Build Medium" pitchFamily="2" charset="0"/>
              </a:defRPr>
            </a:lvl1pPr>
            <a:lvl2pPr>
              <a:defRPr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CD186B-801D-AA27-3ED6-4DF90968D7DB}"/>
              </a:ext>
            </a:extLst>
          </p:cNvPr>
          <p:cNvGrpSpPr/>
          <p:nvPr userDrawn="1"/>
        </p:nvGrpSpPr>
        <p:grpSpPr>
          <a:xfrm>
            <a:off x="782097" y="694483"/>
            <a:ext cx="1346160" cy="412987"/>
            <a:chOff x="2406776" y="-1036657"/>
            <a:chExt cx="1346160" cy="412987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0977220-16C4-9275-5E4A-BB4EEABE1D81}"/>
                </a:ext>
              </a:extLst>
            </p:cNvPr>
            <p:cNvSpPr/>
            <p:nvPr/>
          </p:nvSpPr>
          <p:spPr>
            <a:xfrm>
              <a:off x="2406776" y="-1036657"/>
              <a:ext cx="1346160" cy="412672"/>
            </a:xfrm>
            <a:custGeom>
              <a:avLst/>
              <a:gdLst>
                <a:gd name="connsiteX0" fmla="*/ 113980 w 1346160"/>
                <a:gd name="connsiteY0" fmla="*/ 0 h 412672"/>
                <a:gd name="connsiteX1" fmla="*/ 81943 w 1346160"/>
                <a:gd name="connsiteY1" fmla="*/ 13537 h 412672"/>
                <a:gd name="connsiteX2" fmla="*/ 13268 w 1346160"/>
                <a:gd name="connsiteY2" fmla="*/ 83602 h 412672"/>
                <a:gd name="connsiteX3" fmla="*/ 0 w 1346160"/>
                <a:gd name="connsiteY3" fmla="*/ 116287 h 412672"/>
                <a:gd name="connsiteX4" fmla="*/ 0 w 1346160"/>
                <a:gd name="connsiteY4" fmla="*/ 412672 h 412672"/>
                <a:gd name="connsiteX5" fmla="*/ 1232900 w 1346160"/>
                <a:gd name="connsiteY5" fmla="*/ 411939 h 412672"/>
                <a:gd name="connsiteX6" fmla="*/ 1264936 w 1346160"/>
                <a:gd name="connsiteY6" fmla="*/ 398402 h 412672"/>
                <a:gd name="connsiteX7" fmla="*/ 1332848 w 1346160"/>
                <a:gd name="connsiteY7" fmla="*/ 329116 h 412672"/>
                <a:gd name="connsiteX8" fmla="*/ 1346116 w 1346160"/>
                <a:gd name="connsiteY8" fmla="*/ 296431 h 412672"/>
                <a:gd name="connsiteX9" fmla="*/ 1346161 w 1346160"/>
                <a:gd name="connsiteY9" fmla="*/ 0 h 412672"/>
                <a:gd name="connsiteX10" fmla="*/ 113980 w 1346160"/>
                <a:gd name="connsiteY10" fmla="*/ 0 h 4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6160" h="412672">
                  <a:moveTo>
                    <a:pt x="113980" y="0"/>
                  </a:moveTo>
                  <a:cubicBezTo>
                    <a:pt x="101969" y="0"/>
                    <a:pt x="90430" y="4879"/>
                    <a:pt x="81943" y="13537"/>
                  </a:cubicBezTo>
                  <a:lnTo>
                    <a:pt x="13268" y="83602"/>
                  </a:lnTo>
                  <a:cubicBezTo>
                    <a:pt x="4782" y="92260"/>
                    <a:pt x="0" y="104033"/>
                    <a:pt x="0" y="116287"/>
                  </a:cubicBezTo>
                  <a:lnTo>
                    <a:pt x="0" y="412672"/>
                  </a:lnTo>
                  <a:lnTo>
                    <a:pt x="1232900" y="411939"/>
                  </a:lnTo>
                  <a:cubicBezTo>
                    <a:pt x="1244910" y="411939"/>
                    <a:pt x="1256450" y="407060"/>
                    <a:pt x="1264936" y="398402"/>
                  </a:cubicBezTo>
                  <a:lnTo>
                    <a:pt x="1332848" y="329116"/>
                  </a:lnTo>
                  <a:cubicBezTo>
                    <a:pt x="1341334" y="320458"/>
                    <a:pt x="1346116" y="308685"/>
                    <a:pt x="1346116" y="296431"/>
                  </a:cubicBezTo>
                  <a:lnTo>
                    <a:pt x="1346161" y="0"/>
                  </a:lnTo>
                  <a:lnTo>
                    <a:pt x="113980" y="0"/>
                  </a:lnTo>
                  <a:close/>
                </a:path>
              </a:pathLst>
            </a:custGeom>
            <a:solidFill>
              <a:srgbClr val="00D15F"/>
            </a:solidFill>
            <a:ln w="2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90BCDA0-86A1-4B47-E91F-B2B4665F8115}"/>
                </a:ext>
              </a:extLst>
            </p:cNvPr>
            <p:cNvSpPr/>
            <p:nvPr/>
          </p:nvSpPr>
          <p:spPr>
            <a:xfrm>
              <a:off x="2407135" y="-1036657"/>
              <a:ext cx="1009744" cy="412987"/>
            </a:xfrm>
            <a:custGeom>
              <a:avLst/>
              <a:gdLst>
                <a:gd name="connsiteX0" fmla="*/ 0 w 1009744"/>
                <a:gd name="connsiteY0" fmla="*/ 156393 h 412987"/>
                <a:gd name="connsiteX1" fmla="*/ 0 w 1009744"/>
                <a:gd name="connsiteY1" fmla="*/ 412695 h 412987"/>
                <a:gd name="connsiteX2" fmla="*/ 450756 w 1009744"/>
                <a:gd name="connsiteY2" fmla="*/ 412695 h 412987"/>
                <a:gd name="connsiteX3" fmla="*/ 541634 w 1009744"/>
                <a:gd name="connsiteY3" fmla="*/ 406121 h 412987"/>
                <a:gd name="connsiteX4" fmla="*/ 712570 w 1009744"/>
                <a:gd name="connsiteY4" fmla="*/ 302593 h 412987"/>
                <a:gd name="connsiteX5" fmla="*/ 1009744 w 1009744"/>
                <a:gd name="connsiteY5" fmla="*/ 0 h 412987"/>
                <a:gd name="connsiteX6" fmla="*/ 559931 w 1009744"/>
                <a:gd name="connsiteY6" fmla="*/ 46 h 412987"/>
                <a:gd name="connsiteX7" fmla="*/ 250073 w 1009744"/>
                <a:gd name="connsiteY7" fmla="*/ 314892 h 412987"/>
                <a:gd name="connsiteX8" fmla="*/ 205846 w 1009744"/>
                <a:gd name="connsiteY8" fmla="*/ 337545 h 412987"/>
                <a:gd name="connsiteX9" fmla="*/ 165997 w 1009744"/>
                <a:gd name="connsiteY9" fmla="*/ 323963 h 412987"/>
                <a:gd name="connsiteX10" fmla="*/ 0 w 1009744"/>
                <a:gd name="connsiteY10" fmla="*/ 156393 h 41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09744" h="412987">
                  <a:moveTo>
                    <a:pt x="0" y="156393"/>
                  </a:moveTo>
                  <a:lnTo>
                    <a:pt x="0" y="412695"/>
                  </a:lnTo>
                  <a:lnTo>
                    <a:pt x="450756" y="412695"/>
                  </a:lnTo>
                  <a:cubicBezTo>
                    <a:pt x="450756" y="412695"/>
                    <a:pt x="501875" y="415100"/>
                    <a:pt x="541634" y="406121"/>
                  </a:cubicBezTo>
                  <a:cubicBezTo>
                    <a:pt x="614687" y="389630"/>
                    <a:pt x="658196" y="358067"/>
                    <a:pt x="712570" y="302593"/>
                  </a:cubicBezTo>
                  <a:cubicBezTo>
                    <a:pt x="804302" y="208959"/>
                    <a:pt x="1009744" y="0"/>
                    <a:pt x="1009744" y="0"/>
                  </a:cubicBezTo>
                  <a:lnTo>
                    <a:pt x="559931" y="46"/>
                  </a:lnTo>
                  <a:lnTo>
                    <a:pt x="250073" y="314892"/>
                  </a:lnTo>
                  <a:cubicBezTo>
                    <a:pt x="250073" y="314892"/>
                    <a:pt x="231439" y="337820"/>
                    <a:pt x="205846" y="337545"/>
                  </a:cubicBezTo>
                  <a:cubicBezTo>
                    <a:pt x="178053" y="337224"/>
                    <a:pt x="165997" y="323963"/>
                    <a:pt x="165997" y="323963"/>
                  </a:cubicBezTo>
                  <a:lnTo>
                    <a:pt x="0" y="156393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2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/>
            </a:p>
          </p:txBody>
        </p:sp>
        <p:grpSp>
          <p:nvGrpSpPr>
            <p:cNvPr id="14" name="Graphic 1">
              <a:extLst>
                <a:ext uri="{FF2B5EF4-FFF2-40B4-BE49-F238E27FC236}">
                  <a16:creationId xmlns:a16="http://schemas.microsoft.com/office/drawing/2014/main" id="{F01F1D81-4582-1C5A-2197-37F6498E2EC6}"/>
                </a:ext>
              </a:extLst>
            </p:cNvPr>
            <p:cNvGrpSpPr/>
            <p:nvPr/>
          </p:nvGrpSpPr>
          <p:grpSpPr>
            <a:xfrm>
              <a:off x="2502616" y="-933884"/>
              <a:ext cx="1130526" cy="206622"/>
              <a:chOff x="2502616" y="-933884"/>
              <a:chExt cx="1130526" cy="206622"/>
            </a:xfrm>
            <a:solidFill>
              <a:srgbClr val="FFFFFF"/>
            </a:solidFill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5138B4DD-4F04-65EE-EC7E-A0BA75847B8D}"/>
                  </a:ext>
                </a:extLst>
              </p:cNvPr>
              <p:cNvSpPr/>
              <p:nvPr/>
            </p:nvSpPr>
            <p:spPr>
              <a:xfrm>
                <a:off x="2502616" y="-929578"/>
                <a:ext cx="221224" cy="198147"/>
              </a:xfrm>
              <a:custGeom>
                <a:avLst/>
                <a:gdLst>
                  <a:gd name="connsiteX0" fmla="*/ 93011 w 221224"/>
                  <a:gd name="connsiteY0" fmla="*/ 198148 h 198147"/>
                  <a:gd name="connsiteX1" fmla="*/ 0 w 221224"/>
                  <a:gd name="connsiteY1" fmla="*/ 0 h 198147"/>
                  <a:gd name="connsiteX2" fmla="*/ 41915 w 221224"/>
                  <a:gd name="connsiteY2" fmla="*/ 0 h 198147"/>
                  <a:gd name="connsiteX3" fmla="*/ 110006 w 221224"/>
                  <a:gd name="connsiteY3" fmla="*/ 149017 h 198147"/>
                  <a:gd name="connsiteX4" fmla="*/ 110814 w 221224"/>
                  <a:gd name="connsiteY4" fmla="*/ 149017 h 198147"/>
                  <a:gd name="connsiteX5" fmla="*/ 178906 w 221224"/>
                  <a:gd name="connsiteY5" fmla="*/ 0 h 198147"/>
                  <a:gd name="connsiteX6" fmla="*/ 221225 w 221224"/>
                  <a:gd name="connsiteY6" fmla="*/ 0 h 198147"/>
                  <a:gd name="connsiteX7" fmla="*/ 128213 w 221224"/>
                  <a:gd name="connsiteY7" fmla="*/ 198148 h 198147"/>
                  <a:gd name="connsiteX8" fmla="*/ 92966 w 221224"/>
                  <a:gd name="connsiteY8" fmla="*/ 198148 h 19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1224" h="198147">
                    <a:moveTo>
                      <a:pt x="93011" y="198148"/>
                    </a:moveTo>
                    <a:lnTo>
                      <a:pt x="0" y="0"/>
                    </a:lnTo>
                    <a:lnTo>
                      <a:pt x="41915" y="0"/>
                    </a:lnTo>
                    <a:cubicBezTo>
                      <a:pt x="41915" y="0"/>
                      <a:pt x="108390" y="141848"/>
                      <a:pt x="110006" y="149017"/>
                    </a:cubicBezTo>
                    <a:lnTo>
                      <a:pt x="110814" y="149017"/>
                    </a:lnTo>
                    <a:cubicBezTo>
                      <a:pt x="112476" y="141825"/>
                      <a:pt x="178906" y="0"/>
                      <a:pt x="178906" y="0"/>
                    </a:cubicBezTo>
                    <a:lnTo>
                      <a:pt x="221225" y="0"/>
                    </a:lnTo>
                    <a:lnTo>
                      <a:pt x="128213" y="198148"/>
                    </a:lnTo>
                    <a:lnTo>
                      <a:pt x="92966" y="198148"/>
                    </a:ln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714F40F0-B8C9-2A39-A4C7-1FFE15D0EF6A}"/>
                  </a:ext>
                </a:extLst>
              </p:cNvPr>
              <p:cNvSpPr/>
              <p:nvPr/>
            </p:nvSpPr>
            <p:spPr>
              <a:xfrm>
                <a:off x="2713962" y="-933884"/>
                <a:ext cx="190894" cy="206599"/>
              </a:xfrm>
              <a:custGeom>
                <a:avLst/>
                <a:gdLst>
                  <a:gd name="connsiteX0" fmla="*/ 190041 w 190894"/>
                  <a:gd name="connsiteY0" fmla="*/ 118577 h 206599"/>
                  <a:gd name="connsiteX1" fmla="*/ 39423 w 190894"/>
                  <a:gd name="connsiteY1" fmla="*/ 118577 h 206599"/>
                  <a:gd name="connsiteX2" fmla="*/ 97950 w 190894"/>
                  <a:gd name="connsiteY2" fmla="*/ 171051 h 206599"/>
                  <a:gd name="connsiteX3" fmla="*/ 146914 w 190894"/>
                  <a:gd name="connsiteY3" fmla="*/ 143108 h 206599"/>
                  <a:gd name="connsiteX4" fmla="*/ 185910 w 190894"/>
                  <a:gd name="connsiteY4" fmla="*/ 143108 h 206599"/>
                  <a:gd name="connsiteX5" fmla="*/ 97928 w 190894"/>
                  <a:gd name="connsiteY5" fmla="*/ 206599 h 206599"/>
                  <a:gd name="connsiteX6" fmla="*/ 0 w 190894"/>
                  <a:gd name="connsiteY6" fmla="*/ 103300 h 206599"/>
                  <a:gd name="connsiteX7" fmla="*/ 97928 w 190894"/>
                  <a:gd name="connsiteY7" fmla="*/ 0 h 206599"/>
                  <a:gd name="connsiteX8" fmla="*/ 190894 w 190894"/>
                  <a:gd name="connsiteY8" fmla="*/ 103300 h 206599"/>
                  <a:gd name="connsiteX9" fmla="*/ 190086 w 190894"/>
                  <a:gd name="connsiteY9" fmla="*/ 118577 h 206599"/>
                  <a:gd name="connsiteX10" fmla="*/ 39827 w 190894"/>
                  <a:gd name="connsiteY10" fmla="*/ 86396 h 206599"/>
                  <a:gd name="connsiteX11" fmla="*/ 151472 w 190894"/>
                  <a:gd name="connsiteY11" fmla="*/ 86396 h 206599"/>
                  <a:gd name="connsiteX12" fmla="*/ 97950 w 190894"/>
                  <a:gd name="connsiteY12" fmla="*/ 35617 h 206599"/>
                  <a:gd name="connsiteX13" fmla="*/ 39827 w 190894"/>
                  <a:gd name="connsiteY13" fmla="*/ 86396 h 206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0894" h="206599">
                    <a:moveTo>
                      <a:pt x="190041" y="118577"/>
                    </a:moveTo>
                    <a:lnTo>
                      <a:pt x="39423" y="118577"/>
                    </a:lnTo>
                    <a:cubicBezTo>
                      <a:pt x="44833" y="150758"/>
                      <a:pt x="68024" y="171051"/>
                      <a:pt x="97950" y="171051"/>
                    </a:cubicBezTo>
                    <a:cubicBezTo>
                      <a:pt x="122444" y="171051"/>
                      <a:pt x="138608" y="161294"/>
                      <a:pt x="146914" y="143108"/>
                    </a:cubicBezTo>
                    <a:lnTo>
                      <a:pt x="185910" y="143108"/>
                    </a:lnTo>
                    <a:cubicBezTo>
                      <a:pt x="174259" y="180763"/>
                      <a:pt x="140696" y="206599"/>
                      <a:pt x="97928" y="206599"/>
                    </a:cubicBezTo>
                    <a:cubicBezTo>
                      <a:pt x="41488" y="206599"/>
                      <a:pt x="0" y="164707"/>
                      <a:pt x="0" y="103300"/>
                    </a:cubicBezTo>
                    <a:cubicBezTo>
                      <a:pt x="0" y="41892"/>
                      <a:pt x="40657" y="0"/>
                      <a:pt x="97928" y="0"/>
                    </a:cubicBezTo>
                    <a:cubicBezTo>
                      <a:pt x="148957" y="0"/>
                      <a:pt x="190894" y="44481"/>
                      <a:pt x="190894" y="103300"/>
                    </a:cubicBezTo>
                    <a:cubicBezTo>
                      <a:pt x="190894" y="109232"/>
                      <a:pt x="190894" y="112645"/>
                      <a:pt x="190086" y="118577"/>
                    </a:cubicBezTo>
                    <a:close/>
                    <a:moveTo>
                      <a:pt x="39827" y="86396"/>
                    </a:moveTo>
                    <a:lnTo>
                      <a:pt x="151472" y="86396"/>
                    </a:lnTo>
                    <a:cubicBezTo>
                      <a:pt x="148980" y="59277"/>
                      <a:pt x="127428" y="35617"/>
                      <a:pt x="97950" y="35617"/>
                    </a:cubicBezTo>
                    <a:cubicBezTo>
                      <a:pt x="68024" y="35571"/>
                      <a:pt x="45596" y="55498"/>
                      <a:pt x="39827" y="863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36F5327F-3032-54AE-818B-D60F2D90CEE7}"/>
                  </a:ext>
                </a:extLst>
              </p:cNvPr>
              <p:cNvSpPr/>
              <p:nvPr/>
            </p:nvSpPr>
            <p:spPr>
              <a:xfrm>
                <a:off x="2920572" y="-933884"/>
                <a:ext cx="190894" cy="206599"/>
              </a:xfrm>
              <a:custGeom>
                <a:avLst/>
                <a:gdLst>
                  <a:gd name="connsiteX0" fmla="*/ 190041 w 190894"/>
                  <a:gd name="connsiteY0" fmla="*/ 118577 h 206599"/>
                  <a:gd name="connsiteX1" fmla="*/ 39423 w 190894"/>
                  <a:gd name="connsiteY1" fmla="*/ 118577 h 206599"/>
                  <a:gd name="connsiteX2" fmla="*/ 97950 w 190894"/>
                  <a:gd name="connsiteY2" fmla="*/ 171051 h 206599"/>
                  <a:gd name="connsiteX3" fmla="*/ 146914 w 190894"/>
                  <a:gd name="connsiteY3" fmla="*/ 143108 h 206599"/>
                  <a:gd name="connsiteX4" fmla="*/ 185910 w 190894"/>
                  <a:gd name="connsiteY4" fmla="*/ 143108 h 206599"/>
                  <a:gd name="connsiteX5" fmla="*/ 97928 w 190894"/>
                  <a:gd name="connsiteY5" fmla="*/ 206599 h 206599"/>
                  <a:gd name="connsiteX6" fmla="*/ 0 w 190894"/>
                  <a:gd name="connsiteY6" fmla="*/ 103300 h 206599"/>
                  <a:gd name="connsiteX7" fmla="*/ 97928 w 190894"/>
                  <a:gd name="connsiteY7" fmla="*/ 0 h 206599"/>
                  <a:gd name="connsiteX8" fmla="*/ 190894 w 190894"/>
                  <a:gd name="connsiteY8" fmla="*/ 103300 h 206599"/>
                  <a:gd name="connsiteX9" fmla="*/ 190086 w 190894"/>
                  <a:gd name="connsiteY9" fmla="*/ 118577 h 206599"/>
                  <a:gd name="connsiteX10" fmla="*/ 39827 w 190894"/>
                  <a:gd name="connsiteY10" fmla="*/ 86396 h 206599"/>
                  <a:gd name="connsiteX11" fmla="*/ 151472 w 190894"/>
                  <a:gd name="connsiteY11" fmla="*/ 86396 h 206599"/>
                  <a:gd name="connsiteX12" fmla="*/ 97950 w 190894"/>
                  <a:gd name="connsiteY12" fmla="*/ 35617 h 206599"/>
                  <a:gd name="connsiteX13" fmla="*/ 39827 w 190894"/>
                  <a:gd name="connsiteY13" fmla="*/ 86396 h 206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0894" h="206599">
                    <a:moveTo>
                      <a:pt x="190041" y="118577"/>
                    </a:moveTo>
                    <a:lnTo>
                      <a:pt x="39423" y="118577"/>
                    </a:lnTo>
                    <a:cubicBezTo>
                      <a:pt x="44833" y="150758"/>
                      <a:pt x="68024" y="171051"/>
                      <a:pt x="97950" y="171051"/>
                    </a:cubicBezTo>
                    <a:cubicBezTo>
                      <a:pt x="122444" y="171051"/>
                      <a:pt x="138608" y="161294"/>
                      <a:pt x="146914" y="143108"/>
                    </a:cubicBezTo>
                    <a:lnTo>
                      <a:pt x="185910" y="143108"/>
                    </a:lnTo>
                    <a:cubicBezTo>
                      <a:pt x="174259" y="180763"/>
                      <a:pt x="140696" y="206599"/>
                      <a:pt x="97928" y="206599"/>
                    </a:cubicBezTo>
                    <a:cubicBezTo>
                      <a:pt x="41488" y="206599"/>
                      <a:pt x="0" y="164707"/>
                      <a:pt x="0" y="103300"/>
                    </a:cubicBezTo>
                    <a:cubicBezTo>
                      <a:pt x="0" y="41892"/>
                      <a:pt x="40657" y="0"/>
                      <a:pt x="97928" y="0"/>
                    </a:cubicBezTo>
                    <a:cubicBezTo>
                      <a:pt x="148957" y="0"/>
                      <a:pt x="190894" y="44481"/>
                      <a:pt x="190894" y="103300"/>
                    </a:cubicBezTo>
                    <a:cubicBezTo>
                      <a:pt x="190894" y="109232"/>
                      <a:pt x="190894" y="112645"/>
                      <a:pt x="190086" y="118577"/>
                    </a:cubicBezTo>
                    <a:close/>
                    <a:moveTo>
                      <a:pt x="39827" y="86396"/>
                    </a:moveTo>
                    <a:lnTo>
                      <a:pt x="151472" y="86396"/>
                    </a:lnTo>
                    <a:cubicBezTo>
                      <a:pt x="148980" y="59277"/>
                      <a:pt x="127428" y="35617"/>
                      <a:pt x="97950" y="35617"/>
                    </a:cubicBezTo>
                    <a:cubicBezTo>
                      <a:pt x="68024" y="35571"/>
                      <a:pt x="45641" y="55498"/>
                      <a:pt x="39827" y="863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2135A0CB-5B5E-2741-CC8D-6CA89F0A0671}"/>
                  </a:ext>
                </a:extLst>
              </p:cNvPr>
              <p:cNvSpPr/>
              <p:nvPr/>
            </p:nvSpPr>
            <p:spPr>
              <a:xfrm>
                <a:off x="3126777" y="-933861"/>
                <a:ext cx="195070" cy="206599"/>
              </a:xfrm>
              <a:custGeom>
                <a:avLst/>
                <a:gdLst>
                  <a:gd name="connsiteX0" fmla="*/ 195070 w 195070"/>
                  <a:gd name="connsiteY0" fmla="*/ 103300 h 206599"/>
                  <a:gd name="connsiteX1" fmla="*/ 195070 w 195070"/>
                  <a:gd name="connsiteY1" fmla="*/ 202362 h 206599"/>
                  <a:gd name="connsiteX2" fmla="*/ 161462 w 195070"/>
                  <a:gd name="connsiteY2" fmla="*/ 202362 h 206599"/>
                  <a:gd name="connsiteX3" fmla="*/ 158117 w 195070"/>
                  <a:gd name="connsiteY3" fmla="*/ 171464 h 206599"/>
                  <a:gd name="connsiteX4" fmla="*/ 93371 w 195070"/>
                  <a:gd name="connsiteY4" fmla="*/ 206599 h 206599"/>
                  <a:gd name="connsiteX5" fmla="*/ 0 w 195070"/>
                  <a:gd name="connsiteY5" fmla="*/ 103300 h 206599"/>
                  <a:gd name="connsiteX6" fmla="*/ 98332 w 195070"/>
                  <a:gd name="connsiteY6" fmla="*/ 0 h 206599"/>
                  <a:gd name="connsiteX7" fmla="*/ 195070 w 195070"/>
                  <a:gd name="connsiteY7" fmla="*/ 103300 h 206599"/>
                  <a:gd name="connsiteX8" fmla="*/ 156860 w 195070"/>
                  <a:gd name="connsiteY8" fmla="*/ 103300 h 206599"/>
                  <a:gd name="connsiteX9" fmla="*/ 98332 w 195070"/>
                  <a:gd name="connsiteY9" fmla="*/ 35571 h 206599"/>
                  <a:gd name="connsiteX10" fmla="*/ 38188 w 195070"/>
                  <a:gd name="connsiteY10" fmla="*/ 103300 h 206599"/>
                  <a:gd name="connsiteX11" fmla="*/ 98332 w 195070"/>
                  <a:gd name="connsiteY11" fmla="*/ 171029 h 206599"/>
                  <a:gd name="connsiteX12" fmla="*/ 156860 w 195070"/>
                  <a:gd name="connsiteY12" fmla="*/ 103300 h 206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5070" h="206599">
                    <a:moveTo>
                      <a:pt x="195070" y="103300"/>
                    </a:moveTo>
                    <a:lnTo>
                      <a:pt x="195070" y="202362"/>
                    </a:lnTo>
                    <a:lnTo>
                      <a:pt x="161462" y="202362"/>
                    </a:lnTo>
                    <a:lnTo>
                      <a:pt x="158117" y="171464"/>
                    </a:lnTo>
                    <a:cubicBezTo>
                      <a:pt x="143188" y="194345"/>
                      <a:pt x="117056" y="206599"/>
                      <a:pt x="93371" y="206599"/>
                    </a:cubicBezTo>
                    <a:cubicBezTo>
                      <a:pt x="40253" y="206599"/>
                      <a:pt x="0" y="163424"/>
                      <a:pt x="0" y="103300"/>
                    </a:cubicBezTo>
                    <a:cubicBezTo>
                      <a:pt x="0" y="43175"/>
                      <a:pt x="43149" y="0"/>
                      <a:pt x="98332" y="0"/>
                    </a:cubicBezTo>
                    <a:cubicBezTo>
                      <a:pt x="149002" y="0"/>
                      <a:pt x="195070" y="37243"/>
                      <a:pt x="195070" y="103300"/>
                    </a:cubicBezTo>
                    <a:close/>
                    <a:moveTo>
                      <a:pt x="156860" y="103300"/>
                    </a:moveTo>
                    <a:cubicBezTo>
                      <a:pt x="156860" y="59712"/>
                      <a:pt x="128662" y="35571"/>
                      <a:pt x="98332" y="35571"/>
                    </a:cubicBezTo>
                    <a:cubicBezTo>
                      <a:pt x="65128" y="35571"/>
                      <a:pt x="38188" y="62690"/>
                      <a:pt x="38188" y="103300"/>
                    </a:cubicBezTo>
                    <a:cubicBezTo>
                      <a:pt x="38188" y="143910"/>
                      <a:pt x="63108" y="171029"/>
                      <a:pt x="98332" y="171029"/>
                    </a:cubicBezTo>
                    <a:cubicBezTo>
                      <a:pt x="128258" y="171029"/>
                      <a:pt x="156860" y="145604"/>
                      <a:pt x="156860" y="1033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8CFC9282-AFB7-9636-C7E0-643BC05F0BB5}"/>
                  </a:ext>
                </a:extLst>
              </p:cNvPr>
              <p:cNvSpPr/>
              <p:nvPr/>
            </p:nvSpPr>
            <p:spPr>
              <a:xfrm>
                <a:off x="3347575" y="-933792"/>
                <a:ext cx="285566" cy="202728"/>
              </a:xfrm>
              <a:custGeom>
                <a:avLst/>
                <a:gdLst>
                  <a:gd name="connsiteX0" fmla="*/ 0 w 285566"/>
                  <a:gd name="connsiteY0" fmla="*/ 202316 h 202728"/>
                  <a:gd name="connsiteX1" fmla="*/ 0 w 285566"/>
                  <a:gd name="connsiteY1" fmla="*/ 85068 h 202728"/>
                  <a:gd name="connsiteX2" fmla="*/ 79698 w 285566"/>
                  <a:gd name="connsiteY2" fmla="*/ 0 h 202728"/>
                  <a:gd name="connsiteX3" fmla="*/ 142379 w 285566"/>
                  <a:gd name="connsiteY3" fmla="*/ 36006 h 202728"/>
                  <a:gd name="connsiteX4" fmla="*/ 143188 w 285566"/>
                  <a:gd name="connsiteY4" fmla="*/ 36006 h 202728"/>
                  <a:gd name="connsiteX5" fmla="*/ 205869 w 285566"/>
                  <a:gd name="connsiteY5" fmla="*/ 0 h 202728"/>
                  <a:gd name="connsiteX6" fmla="*/ 285567 w 285566"/>
                  <a:gd name="connsiteY6" fmla="*/ 85068 h 202728"/>
                  <a:gd name="connsiteX7" fmla="*/ 285567 w 285566"/>
                  <a:gd name="connsiteY7" fmla="*/ 202316 h 202728"/>
                  <a:gd name="connsiteX8" fmla="*/ 247402 w 285566"/>
                  <a:gd name="connsiteY8" fmla="*/ 202316 h 202728"/>
                  <a:gd name="connsiteX9" fmla="*/ 247402 w 285566"/>
                  <a:gd name="connsiteY9" fmla="*/ 87999 h 202728"/>
                  <a:gd name="connsiteX10" fmla="*/ 204679 w 285566"/>
                  <a:gd name="connsiteY10" fmla="*/ 36350 h 202728"/>
                  <a:gd name="connsiteX11" fmla="*/ 161956 w 285566"/>
                  <a:gd name="connsiteY11" fmla="*/ 88824 h 202728"/>
                  <a:gd name="connsiteX12" fmla="*/ 161956 w 285566"/>
                  <a:gd name="connsiteY12" fmla="*/ 202729 h 202728"/>
                  <a:gd name="connsiteX13" fmla="*/ 123791 w 285566"/>
                  <a:gd name="connsiteY13" fmla="*/ 202729 h 202728"/>
                  <a:gd name="connsiteX14" fmla="*/ 123791 w 285566"/>
                  <a:gd name="connsiteY14" fmla="*/ 88824 h 202728"/>
                  <a:gd name="connsiteX15" fmla="*/ 81068 w 285566"/>
                  <a:gd name="connsiteY15" fmla="*/ 36350 h 202728"/>
                  <a:gd name="connsiteX16" fmla="*/ 38345 w 285566"/>
                  <a:gd name="connsiteY16" fmla="*/ 87999 h 202728"/>
                  <a:gd name="connsiteX17" fmla="*/ 38345 w 285566"/>
                  <a:gd name="connsiteY17" fmla="*/ 202316 h 202728"/>
                  <a:gd name="connsiteX18" fmla="*/ 90 w 285566"/>
                  <a:gd name="connsiteY18" fmla="*/ 202316 h 202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85566" h="202728">
                    <a:moveTo>
                      <a:pt x="0" y="202316"/>
                    </a:moveTo>
                    <a:lnTo>
                      <a:pt x="0" y="85068"/>
                    </a:lnTo>
                    <a:cubicBezTo>
                      <a:pt x="0" y="35525"/>
                      <a:pt x="31138" y="0"/>
                      <a:pt x="79698" y="0"/>
                    </a:cubicBezTo>
                    <a:cubicBezTo>
                      <a:pt x="118694" y="0"/>
                      <a:pt x="139438" y="26661"/>
                      <a:pt x="142379" y="36006"/>
                    </a:cubicBezTo>
                    <a:lnTo>
                      <a:pt x="143188" y="36006"/>
                    </a:lnTo>
                    <a:cubicBezTo>
                      <a:pt x="146084" y="26707"/>
                      <a:pt x="166828" y="0"/>
                      <a:pt x="205869" y="0"/>
                    </a:cubicBezTo>
                    <a:cubicBezTo>
                      <a:pt x="254428" y="0"/>
                      <a:pt x="285567" y="35548"/>
                      <a:pt x="285567" y="85068"/>
                    </a:cubicBezTo>
                    <a:lnTo>
                      <a:pt x="285567" y="202316"/>
                    </a:lnTo>
                    <a:lnTo>
                      <a:pt x="247402" y="202316"/>
                    </a:lnTo>
                    <a:lnTo>
                      <a:pt x="247402" y="87999"/>
                    </a:lnTo>
                    <a:cubicBezTo>
                      <a:pt x="247402" y="55818"/>
                      <a:pt x="233280" y="36350"/>
                      <a:pt x="204679" y="36350"/>
                    </a:cubicBezTo>
                    <a:cubicBezTo>
                      <a:pt x="176077" y="36350"/>
                      <a:pt x="161956" y="55818"/>
                      <a:pt x="161956" y="88824"/>
                    </a:cubicBezTo>
                    <a:lnTo>
                      <a:pt x="161956" y="202729"/>
                    </a:lnTo>
                    <a:lnTo>
                      <a:pt x="123791" y="202729"/>
                    </a:lnTo>
                    <a:lnTo>
                      <a:pt x="123791" y="88824"/>
                    </a:lnTo>
                    <a:cubicBezTo>
                      <a:pt x="123791" y="55818"/>
                      <a:pt x="109669" y="36350"/>
                      <a:pt x="81068" y="36350"/>
                    </a:cubicBezTo>
                    <a:cubicBezTo>
                      <a:pt x="52466" y="36350"/>
                      <a:pt x="38345" y="55818"/>
                      <a:pt x="38345" y="87999"/>
                    </a:cubicBezTo>
                    <a:lnTo>
                      <a:pt x="38345" y="202316"/>
                    </a:lnTo>
                    <a:lnTo>
                      <a:pt x="90" y="202316"/>
                    </a:lnTo>
                    <a:close/>
                  </a:path>
                </a:pathLst>
              </a:custGeom>
              <a:solidFill>
                <a:srgbClr val="FFFFFF"/>
              </a:solidFill>
              <a:ln w="2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5198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Viridis Gradi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een and white background&#10;&#10;Description automatically generated">
            <a:extLst>
              <a:ext uri="{FF2B5EF4-FFF2-40B4-BE49-F238E27FC236}">
                <a16:creationId xmlns:a16="http://schemas.microsoft.com/office/drawing/2014/main" id="{D9D8ABDB-B374-C08D-1423-39142E878E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974"/>
            <a:ext cx="6094100" cy="6856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106D83-86C1-03BA-6A3C-29169056A5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12" y="2467915"/>
            <a:ext cx="4430065" cy="1232645"/>
          </a:xfrm>
        </p:spPr>
        <p:txBody>
          <a:bodyPr wrap="square" anchor="ctr">
            <a:noAutofit/>
          </a:bodyPr>
          <a:lstStyle>
            <a:lvl1pPr algn="l">
              <a:defRPr sz="8900" spc="-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0C2672-616F-7E48-D192-190D79314B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2251" y="696686"/>
            <a:ext cx="5121312" cy="54646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87000"/>
              </a:lnSpc>
              <a:spcBef>
                <a:spcPts val="900"/>
              </a:spcBef>
              <a:spcAft>
                <a:spcPts val="900"/>
              </a:spcAft>
              <a:buClr>
                <a:srgbClr val="8E71F4"/>
              </a:buClr>
              <a:buFont typeface="ES Build Neutral" pitchFamily="50" charset="0"/>
              <a:buChar char="​"/>
              <a:defRPr sz="3400">
                <a:solidFill>
                  <a:schemeClr val="tx1"/>
                </a:solidFill>
              </a:defRPr>
            </a:lvl1pPr>
            <a:lvl2pPr marL="7938" indent="-7938"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  <a:lvl6pPr marL="27432" indent="0">
              <a:lnSpc>
                <a:spcPct val="67000"/>
              </a:lnSpc>
              <a:spcBef>
                <a:spcPts val="600"/>
              </a:spcBef>
              <a:spcAft>
                <a:spcPts val="0"/>
              </a:spcAft>
              <a:buFont typeface="ES Build Neutral" pitchFamily="50" charset="0"/>
              <a:buChar char="​"/>
              <a:tabLst/>
              <a:defRPr sz="1200" b="0">
                <a:solidFill>
                  <a:schemeClr val="tx1"/>
                </a:solidFill>
              </a:defRPr>
            </a:lvl6pPr>
            <a:lvl7pPr marL="0" indent="0">
              <a:spcBef>
                <a:spcPts val="1500"/>
              </a:spcBef>
              <a:spcAft>
                <a:spcPts val="0"/>
              </a:spcAft>
              <a:defRPr sz="4400" spc="0" baseline="0">
                <a:solidFill>
                  <a:schemeClr val="tx1"/>
                </a:solidFill>
                <a:latin typeface="ES Build "/>
              </a:defRPr>
            </a:lvl7pPr>
            <a:lvl8pPr marL="27432">
              <a:spcBef>
                <a:spcPts val="0"/>
              </a:spcBef>
              <a:defRPr sz="1600" spc="0">
                <a:solidFill>
                  <a:srgbClr val="8E71F4"/>
                </a:solidFill>
                <a:latin typeface="+mn-lt"/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6"/>
            <a:r>
              <a:rPr lang="en-US"/>
              <a:t>Edit text</a:t>
            </a:r>
          </a:p>
          <a:p>
            <a:pPr lvl="7"/>
            <a:r>
              <a:rPr lang="en-US"/>
              <a:t>Edit text</a:t>
            </a:r>
          </a:p>
          <a:p>
            <a:pPr lvl="5"/>
            <a:r>
              <a:rPr lang="en-US"/>
              <a:t>Edit text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EC7EF173-7EEC-F83D-97C8-B7439C2204DB}"/>
              </a:ext>
            </a:extLst>
          </p:cNvPr>
          <p:cNvSpPr/>
          <p:nvPr userDrawn="1"/>
        </p:nvSpPr>
        <p:spPr>
          <a:xfrm>
            <a:off x="542689" y="2076112"/>
            <a:ext cx="543873" cy="543873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F39891-E607-D810-0433-4C2419FE8987}"/>
              </a:ext>
            </a:extLst>
          </p:cNvPr>
          <p:cNvSpPr txBox="1"/>
          <p:nvPr userDrawn="1"/>
        </p:nvSpPr>
        <p:spPr>
          <a:xfrm>
            <a:off x="524142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18313069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iridis Alterna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een and white background&#10;&#10;Description automatically generated">
            <a:extLst>
              <a:ext uri="{FF2B5EF4-FFF2-40B4-BE49-F238E27FC236}">
                <a16:creationId xmlns:a16="http://schemas.microsoft.com/office/drawing/2014/main" id="{D9D8ABDB-B374-C08D-1423-39142E878E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974"/>
            <a:ext cx="6094100" cy="6856026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BB3BB04-8588-C354-A750-0AAF31C9C662}"/>
              </a:ext>
            </a:extLst>
          </p:cNvPr>
          <p:cNvSpPr/>
          <p:nvPr userDrawn="1"/>
        </p:nvSpPr>
        <p:spPr>
          <a:xfrm>
            <a:off x="29206" y="745835"/>
            <a:ext cx="6064893" cy="5083465"/>
          </a:xfrm>
          <a:custGeom>
            <a:avLst/>
            <a:gdLst>
              <a:gd name="connsiteX0" fmla="*/ 6064893 w 6064893"/>
              <a:gd name="connsiteY0" fmla="*/ 0 h 5083465"/>
              <a:gd name="connsiteX1" fmla="*/ 6064893 w 6064893"/>
              <a:gd name="connsiteY1" fmla="*/ 4776654 h 5083465"/>
              <a:gd name="connsiteX2" fmla="*/ 5967498 w 6064893"/>
              <a:gd name="connsiteY2" fmla="*/ 4823056 h 5083465"/>
              <a:gd name="connsiteX3" fmla="*/ 4681218 w 6064893"/>
              <a:gd name="connsiteY3" fmla="*/ 5083465 h 5083465"/>
              <a:gd name="connsiteX4" fmla="*/ 198047 w 6064893"/>
              <a:gd name="connsiteY4" fmla="*/ 5083465 h 5083465"/>
              <a:gd name="connsiteX5" fmla="*/ 0 w 6064893"/>
              <a:gd name="connsiteY5" fmla="*/ 5083465 h 5083465"/>
              <a:gd name="connsiteX6" fmla="*/ 0 w 6064893"/>
              <a:gd name="connsiteY6" fmla="*/ 2967980 h 5083465"/>
              <a:gd name="connsiteX7" fmla="*/ 1065730 w 6064893"/>
              <a:gd name="connsiteY7" fmla="*/ 4033627 h 5083465"/>
              <a:gd name="connsiteX8" fmla="*/ 2030950 w 6064893"/>
              <a:gd name="connsiteY8" fmla="*/ 4033627 h 5083465"/>
              <a:gd name="connsiteX9" fmla="*/ 5962373 w 6064893"/>
              <a:gd name="connsiteY9" fmla="*/ 102511 h 508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64893" h="5083465">
                <a:moveTo>
                  <a:pt x="6064893" y="0"/>
                </a:moveTo>
                <a:lnTo>
                  <a:pt x="6064893" y="4776654"/>
                </a:lnTo>
                <a:lnTo>
                  <a:pt x="5967498" y="4823056"/>
                </a:lnTo>
                <a:cubicBezTo>
                  <a:pt x="5560551" y="4993245"/>
                  <a:pt x="5122930" y="5083465"/>
                  <a:pt x="4681218" y="5083465"/>
                </a:cubicBezTo>
                <a:cubicBezTo>
                  <a:pt x="2532988" y="5083465"/>
                  <a:pt x="1123212" y="5083465"/>
                  <a:pt x="198047" y="5083465"/>
                </a:cubicBezTo>
                <a:lnTo>
                  <a:pt x="0" y="5083465"/>
                </a:lnTo>
                <a:lnTo>
                  <a:pt x="0" y="2967980"/>
                </a:lnTo>
                <a:lnTo>
                  <a:pt x="1065730" y="4033627"/>
                </a:lnTo>
                <a:cubicBezTo>
                  <a:pt x="1327484" y="4312491"/>
                  <a:pt x="1769196" y="4312491"/>
                  <a:pt x="2030950" y="4033627"/>
                </a:cubicBezTo>
                <a:cubicBezTo>
                  <a:pt x="3835371" y="2229347"/>
                  <a:pt x="5090009" y="974808"/>
                  <a:pt x="5962373" y="102511"/>
                </a:cubicBez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9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BE2C04-FEAB-C649-4659-D5B32D9A36D6}"/>
              </a:ext>
            </a:extLst>
          </p:cNvPr>
          <p:cNvSpPr txBox="1"/>
          <p:nvPr userDrawn="1"/>
        </p:nvSpPr>
        <p:spPr>
          <a:xfrm>
            <a:off x="524142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148703-D625-827F-FB95-145960D32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12" y="2467915"/>
            <a:ext cx="4430065" cy="1232645"/>
          </a:xfrm>
        </p:spPr>
        <p:txBody>
          <a:bodyPr wrap="square" anchor="ctr">
            <a:noAutofit/>
          </a:bodyPr>
          <a:lstStyle>
            <a:lvl1pPr algn="l">
              <a:defRPr sz="8900" spc="-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5BFD162-89C3-8E46-2EAF-9574BE7E36A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572251" y="688975"/>
            <a:ext cx="5124450" cy="5480050"/>
          </a:xfrm>
        </p:spPr>
        <p:txBody>
          <a:bodyPr anchor="ctr"/>
          <a:lstStyle>
            <a:lvl1pPr marL="346075" indent="-346075">
              <a:lnSpc>
                <a:spcPct val="89000"/>
              </a:lnSpc>
              <a:spcAft>
                <a:spcPts val="600"/>
              </a:spcAft>
              <a:buClr>
                <a:srgbClr val="8E71F4"/>
              </a:buClr>
              <a:buFont typeface="+mj-lt"/>
              <a:buAutoNum type="arabicPeriod"/>
              <a:defRPr sz="2400"/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0585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B65F72-82C4-0D49-112D-0341D1869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ACA5E8C-63C8-8AD4-F044-CD266DE5C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6">
            <a:extLst>
              <a:ext uri="{FF2B5EF4-FFF2-40B4-BE49-F238E27FC236}">
                <a16:creationId xmlns:a16="http://schemas.microsoft.com/office/drawing/2014/main" id="{238F2EE7-08CB-24D4-C85D-6DF51A39EF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DD860FCA-A322-E028-A3B7-EEC65595DE3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11203413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547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C1EA9AC-4EB9-8C4D-288D-93333E546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98C618-656B-ECF4-232F-0AE48390D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6">
            <a:extLst>
              <a:ext uri="{FF2B5EF4-FFF2-40B4-BE49-F238E27FC236}">
                <a16:creationId xmlns:a16="http://schemas.microsoft.com/office/drawing/2014/main" id="{85449C12-712C-A478-9393-2CD1BCA56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B716F0E3-C015-48CC-3A2A-C9CE9811128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5482055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E8098347-D218-E2F2-713C-BD22A68A58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15064" y="1717247"/>
            <a:ext cx="5481626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538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6ED3E18-DCF2-26A9-EBA1-C8E4CB6EA9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3575304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8">
            <a:extLst>
              <a:ext uri="{FF2B5EF4-FFF2-40B4-BE49-F238E27FC236}">
                <a16:creationId xmlns:a16="http://schemas.microsoft.com/office/drawing/2014/main" id="{4E0AE383-F63F-4E9C-C666-B46D64D596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08475" y="1719645"/>
            <a:ext cx="3575304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Content Placeholder 18">
            <a:extLst>
              <a:ext uri="{FF2B5EF4-FFF2-40B4-BE49-F238E27FC236}">
                <a16:creationId xmlns:a16="http://schemas.microsoft.com/office/drawing/2014/main" id="{A29DE87B-148E-A6ED-3FB2-A054842ECC3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23662" y="1722852"/>
            <a:ext cx="3575304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0485577-8D00-F652-EBBF-B564E0C7B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B493ACF-4E2D-428C-3232-50138B18E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BEABD273-C1AD-68DB-61DB-6CB4AB7FA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29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eighted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30CC4F6A-09EF-CA7A-135E-2A7DA3DE8B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21263" y="1717247"/>
            <a:ext cx="6675427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5AF29E0F-6083-2CD4-1B4E-30B7C943B1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3815188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9C83AE-EEB9-8559-C60D-D57900997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55588C1-C39D-1F0E-C67A-287A95C2A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6">
            <a:extLst>
              <a:ext uri="{FF2B5EF4-FFF2-40B4-BE49-F238E27FC236}">
                <a16:creationId xmlns:a16="http://schemas.microsoft.com/office/drawing/2014/main" id="{DF4FE5C4-523F-7647-BD86-2EB73DE91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79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010F1B0C-9864-2B66-5550-B51ABB2181E0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4308474" y="685800"/>
            <a:ext cx="3573463" cy="240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B5C4591E-0299-D4CA-4EC0-2577AB9AD23E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305299" y="3432997"/>
            <a:ext cx="3575304" cy="240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8" name="Chart Placeholder 5">
            <a:extLst>
              <a:ext uri="{FF2B5EF4-FFF2-40B4-BE49-F238E27FC236}">
                <a16:creationId xmlns:a16="http://schemas.microsoft.com/office/drawing/2014/main" id="{2DFD2880-9F34-6A2B-7962-CB957956847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125919" y="685800"/>
            <a:ext cx="3575304" cy="240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9" name="Chart Placeholder 5">
            <a:extLst>
              <a:ext uri="{FF2B5EF4-FFF2-40B4-BE49-F238E27FC236}">
                <a16:creationId xmlns:a16="http://schemas.microsoft.com/office/drawing/2014/main" id="{3CD8E177-2464-66B3-840E-6CF2156BC44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125919" y="3432997"/>
            <a:ext cx="3575304" cy="240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5A595E0-7C19-EE8D-F4C3-E5B7E5507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88" y="2075392"/>
            <a:ext cx="2861099" cy="1471461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4386C81-DD1C-6DF3-6E7E-04FBACCF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3" y="3675854"/>
            <a:ext cx="2860675" cy="628841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ooter Placeholder 66">
            <a:extLst>
              <a:ext uri="{FF2B5EF4-FFF2-40B4-BE49-F238E27FC236}">
                <a16:creationId xmlns:a16="http://schemas.microsoft.com/office/drawing/2014/main" id="{D5D0586B-0112-D2A3-5141-4F52B0D0E4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20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E7B2A64-C4B7-C367-988A-AF7D9B55C4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0300" y="0"/>
            <a:ext cx="5981700" cy="6858000"/>
          </a:xfrm>
          <a:custGeom>
            <a:avLst/>
            <a:gdLst>
              <a:gd name="connsiteX0" fmla="*/ 0 w 5981700"/>
              <a:gd name="connsiteY0" fmla="*/ 0 h 6858000"/>
              <a:gd name="connsiteX1" fmla="*/ 5981700 w 5981700"/>
              <a:gd name="connsiteY1" fmla="*/ 0 h 6858000"/>
              <a:gd name="connsiteX2" fmla="*/ 5981700 w 5981700"/>
              <a:gd name="connsiteY2" fmla="*/ 6858000 h 6858000"/>
              <a:gd name="connsiteX3" fmla="*/ 868521 w 5981700"/>
              <a:gd name="connsiteY3" fmla="*/ 6858000 h 6858000"/>
              <a:gd name="connsiteX4" fmla="*/ 832220 w 5981700"/>
              <a:gd name="connsiteY4" fmla="*/ 6854460 h 6858000"/>
              <a:gd name="connsiteX5" fmla="*/ 628589 w 5981700"/>
              <a:gd name="connsiteY5" fmla="*/ 6746455 h 6858000"/>
              <a:gd name="connsiteX6" fmla="*/ 108122 w 5981700"/>
              <a:gd name="connsiteY6" fmla="*/ 6225987 h 6858000"/>
              <a:gd name="connsiteX7" fmla="*/ 21455 w 5981700"/>
              <a:gd name="connsiteY7" fmla="*/ 6095966 h 6858000"/>
              <a:gd name="connsiteX8" fmla="*/ 0 w 5981700"/>
              <a:gd name="connsiteY8" fmla="*/ 60250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1700" h="6858000">
                <a:moveTo>
                  <a:pt x="0" y="0"/>
                </a:moveTo>
                <a:lnTo>
                  <a:pt x="5981700" y="0"/>
                </a:lnTo>
                <a:lnTo>
                  <a:pt x="5981700" y="6858000"/>
                </a:lnTo>
                <a:lnTo>
                  <a:pt x="868521" y="6858000"/>
                </a:lnTo>
                <a:lnTo>
                  <a:pt x="832220" y="6854460"/>
                </a:lnTo>
                <a:cubicBezTo>
                  <a:pt x="755128" y="6839198"/>
                  <a:pt x="683798" y="6801663"/>
                  <a:pt x="628589" y="6746455"/>
                </a:cubicBezTo>
                <a:lnTo>
                  <a:pt x="108122" y="6225987"/>
                </a:lnTo>
                <a:cubicBezTo>
                  <a:pt x="70644" y="6188509"/>
                  <a:pt x="41357" y="6144201"/>
                  <a:pt x="21455" y="6095966"/>
                </a:cubicBezTo>
                <a:lnTo>
                  <a:pt x="0" y="602502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lIns="182880" tIns="182880" rIns="0" anchor="t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7778CF-A5E1-5836-F550-AC9C3D684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57" y="1679120"/>
            <a:ext cx="4654906" cy="3118757"/>
          </a:xfrm>
        </p:spPr>
        <p:txBody>
          <a:bodyPr anchor="t"/>
          <a:lstStyle>
            <a:lvl1pPr>
              <a:lnSpc>
                <a:spcPct val="87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520EAD5B-EE6E-076C-443E-61899DD92BA2}"/>
              </a:ext>
            </a:extLst>
          </p:cNvPr>
          <p:cNvSpPr/>
          <p:nvPr userDrawn="1"/>
        </p:nvSpPr>
        <p:spPr>
          <a:xfrm>
            <a:off x="528239" y="1034733"/>
            <a:ext cx="468070" cy="468069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4ACDD1A-48D3-FFFC-3E6E-5E80D7C7A5F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3258" y="5078194"/>
            <a:ext cx="4654906" cy="747931"/>
          </a:xfrm>
        </p:spPr>
        <p:txBody>
          <a:bodyPr/>
          <a:lstStyle>
            <a:lvl1pPr marL="0" indent="0" algn="l">
              <a:buNone/>
              <a:defRPr lang="en-US" sz="2400" b="0" i="0" kern="1200" dirty="0">
                <a:solidFill>
                  <a:srgbClr val="8E71F4"/>
                </a:solidFill>
                <a:latin typeface="ES Build" pitchFamily="2" charset="77"/>
                <a:ea typeface="ES Build" pitchFamily="2" charset="77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 indent="0" algn="l" defTabSz="914400" rtl="0" eaLnBrk="1" latinLnBrk="0" hangingPunct="1">
              <a:lnSpc>
                <a:spcPct val="96000"/>
              </a:lnSpc>
              <a:spcBef>
                <a:spcPts val="90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</a:pPr>
            <a:r>
              <a:rPr lang="en-US"/>
              <a:t>Attribution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0D135D-6F15-EEE1-0D80-1B6A2A23BD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190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ED376942-9122-FE26-7F33-37835C84C2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0300" y="0"/>
            <a:ext cx="5981700" cy="6858000"/>
          </a:xfrm>
          <a:custGeom>
            <a:avLst/>
            <a:gdLst>
              <a:gd name="connsiteX0" fmla="*/ 0 w 5981700"/>
              <a:gd name="connsiteY0" fmla="*/ 0 h 6858000"/>
              <a:gd name="connsiteX1" fmla="*/ 5981700 w 5981700"/>
              <a:gd name="connsiteY1" fmla="*/ 0 h 6858000"/>
              <a:gd name="connsiteX2" fmla="*/ 5981700 w 5981700"/>
              <a:gd name="connsiteY2" fmla="*/ 6858000 h 6858000"/>
              <a:gd name="connsiteX3" fmla="*/ 868521 w 5981700"/>
              <a:gd name="connsiteY3" fmla="*/ 6858000 h 6858000"/>
              <a:gd name="connsiteX4" fmla="*/ 832220 w 5981700"/>
              <a:gd name="connsiteY4" fmla="*/ 6854460 h 6858000"/>
              <a:gd name="connsiteX5" fmla="*/ 628589 w 5981700"/>
              <a:gd name="connsiteY5" fmla="*/ 6746455 h 6858000"/>
              <a:gd name="connsiteX6" fmla="*/ 108122 w 5981700"/>
              <a:gd name="connsiteY6" fmla="*/ 6225987 h 6858000"/>
              <a:gd name="connsiteX7" fmla="*/ 21455 w 5981700"/>
              <a:gd name="connsiteY7" fmla="*/ 6095966 h 6858000"/>
              <a:gd name="connsiteX8" fmla="*/ 0 w 5981700"/>
              <a:gd name="connsiteY8" fmla="*/ 60250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1700" h="6858000">
                <a:moveTo>
                  <a:pt x="0" y="0"/>
                </a:moveTo>
                <a:lnTo>
                  <a:pt x="5981700" y="0"/>
                </a:lnTo>
                <a:lnTo>
                  <a:pt x="5981700" y="6858000"/>
                </a:lnTo>
                <a:lnTo>
                  <a:pt x="868521" y="6858000"/>
                </a:lnTo>
                <a:lnTo>
                  <a:pt x="832220" y="6854460"/>
                </a:lnTo>
                <a:cubicBezTo>
                  <a:pt x="755128" y="6839198"/>
                  <a:pt x="683798" y="6801663"/>
                  <a:pt x="628589" y="6746455"/>
                </a:cubicBezTo>
                <a:lnTo>
                  <a:pt x="108122" y="6225987"/>
                </a:lnTo>
                <a:cubicBezTo>
                  <a:pt x="70644" y="6188509"/>
                  <a:pt x="41357" y="6144201"/>
                  <a:pt x="21455" y="6095966"/>
                </a:cubicBezTo>
                <a:lnTo>
                  <a:pt x="0" y="60250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2880" tIns="182880" rIns="0" anchor="t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390F180B-8D91-8B67-65C1-D31CA4800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B160CC1-C532-FC64-CF24-FBC6F71CD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246" y="342900"/>
            <a:ext cx="5124451" cy="682625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DC91D18-D941-B968-8B2A-E296B55FD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3" y="1032607"/>
            <a:ext cx="5124451" cy="33899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B9F2A843-E47E-7C1D-C8AB-5E24DBAC31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5124452" cy="4449380"/>
          </a:xfrm>
        </p:spPr>
        <p:txBody>
          <a:bodyPr anchor="t"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A5D73F9-1845-9066-F594-D54B404C10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85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&amp; Picture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97FBCB4-2AC0-192D-7144-A7BE8A053CE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77088" y="1556763"/>
            <a:ext cx="3805237" cy="3744474"/>
          </a:xfrm>
          <a:prstGeom prst="roundRect">
            <a:avLst>
              <a:gd name="adj" fmla="val 869"/>
            </a:avLst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3B21599D-5CF1-B6C2-D0C7-91432748B476}"/>
              </a:ext>
            </a:extLst>
          </p:cNvPr>
          <p:cNvSpPr/>
          <p:nvPr userDrawn="1"/>
        </p:nvSpPr>
        <p:spPr>
          <a:xfrm>
            <a:off x="6857009" y="1213653"/>
            <a:ext cx="422320" cy="422318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68ECF173-E18B-1953-ACA9-0490C3A096A0}"/>
              </a:ext>
            </a:extLst>
          </p:cNvPr>
          <p:cNvSpPr/>
          <p:nvPr userDrawn="1"/>
        </p:nvSpPr>
        <p:spPr>
          <a:xfrm rot="10800000">
            <a:off x="10871208" y="5200104"/>
            <a:ext cx="422320" cy="422318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07F7C4CB-3D01-47C2-FC3C-7701C5341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3712A25C-AB6D-81A9-BBF7-68C895E8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5721351" cy="68262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A89F9B7-AE4B-C7FE-569A-F8DCD6351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5712883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0802ECFE-2E8E-5C84-DEFB-1B038B1E07D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5712883" cy="4449380"/>
          </a:xfrm>
        </p:spPr>
        <p:txBody>
          <a:bodyPr anchor="t"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0212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Left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2301F5-B69E-0D3C-D5CC-BB2804BD19A5}"/>
              </a:ext>
            </a:extLst>
          </p:cNvPr>
          <p:cNvSpPr/>
          <p:nvPr/>
        </p:nvSpPr>
        <p:spPr>
          <a:xfrm>
            <a:off x="0" y="0"/>
            <a:ext cx="367937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US" b="0" i="0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sp>
        <p:nvSpPr>
          <p:cNvPr id="4" name="Footer Placeholder 66">
            <a:extLst>
              <a:ext uri="{FF2B5EF4-FFF2-40B4-BE49-F238E27FC236}">
                <a16:creationId xmlns:a16="http://schemas.microsoft.com/office/drawing/2014/main" id="{8D4A966B-B53C-F2FC-D0C5-9BA62824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5300" y="6405456"/>
            <a:ext cx="6438900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1E4FAE-DFE1-398C-FA0F-A0388EBC4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1" y="1719263"/>
            <a:ext cx="2859087" cy="2134979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668BEB9-9234-7E67-DA77-389713DE9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2" y="3997587"/>
            <a:ext cx="2859086" cy="628841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8789FD9D-6C75-950D-5E12-9EAC4570C8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5300" y="682625"/>
            <a:ext cx="7391400" cy="5489607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FF3B821-C1A6-2271-E3E1-099796B307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66DF71-054C-5BA0-B7F5-C1AF6620EFC7}"/>
              </a:ext>
            </a:extLst>
          </p:cNvPr>
          <p:cNvSpPr txBox="1"/>
          <p:nvPr userDrawn="1"/>
        </p:nvSpPr>
        <p:spPr>
          <a:xfrm>
            <a:off x="4301339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1102801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Left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2301F5-B69E-0D3C-D5CC-BB2804BD19A5}"/>
              </a:ext>
            </a:extLst>
          </p:cNvPr>
          <p:cNvSpPr/>
          <p:nvPr/>
        </p:nvSpPr>
        <p:spPr>
          <a:xfrm>
            <a:off x="0" y="0"/>
            <a:ext cx="367937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US" b="0" i="0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sp>
        <p:nvSpPr>
          <p:cNvPr id="4" name="Footer Placeholder 66">
            <a:extLst>
              <a:ext uri="{FF2B5EF4-FFF2-40B4-BE49-F238E27FC236}">
                <a16:creationId xmlns:a16="http://schemas.microsoft.com/office/drawing/2014/main" id="{5A937196-A9E2-700D-0EF2-E8B6E1F36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5300" y="6405456"/>
            <a:ext cx="6438900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FBCBD4-DA05-4F0F-6763-A747F0C03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1" y="1719263"/>
            <a:ext cx="2859087" cy="2134979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57F8780-D8D3-B2FE-FCC9-87A2007A9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2" y="3997587"/>
            <a:ext cx="2859086" cy="628841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9F0DE43A-B43F-04DF-5809-BD4DF20EF5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5300" y="682626"/>
            <a:ext cx="7391400" cy="377190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EF926072-FA82-9BDD-9A63-4F6798DC9F6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15631" y="4797425"/>
            <a:ext cx="7391400" cy="1377949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8A2565B-B998-5BF9-DC86-72456ED8ED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AF60B4-CC56-BD9A-1302-702EEC8C61AB}"/>
              </a:ext>
            </a:extLst>
          </p:cNvPr>
          <p:cNvSpPr txBox="1"/>
          <p:nvPr userDrawn="1"/>
        </p:nvSpPr>
        <p:spPr>
          <a:xfrm>
            <a:off x="4301339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769207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Left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56B29AAB-9836-4222-2373-744FDA4034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5300" y="682625"/>
            <a:ext cx="2263775" cy="5486399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8">
            <a:extLst>
              <a:ext uri="{FF2B5EF4-FFF2-40B4-BE49-F238E27FC236}">
                <a16:creationId xmlns:a16="http://schemas.microsoft.com/office/drawing/2014/main" id="{A4DE8E80-1063-4890-3D52-F10E95DE840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752895" y="690564"/>
            <a:ext cx="4954135" cy="5486398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2301F5-B69E-0D3C-D5CC-BB2804BD19A5}"/>
              </a:ext>
            </a:extLst>
          </p:cNvPr>
          <p:cNvSpPr/>
          <p:nvPr/>
        </p:nvSpPr>
        <p:spPr>
          <a:xfrm>
            <a:off x="0" y="0"/>
            <a:ext cx="367937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US" b="0" i="0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6D7EDEC-72BB-0FBE-E163-12DA39051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1" y="1719263"/>
            <a:ext cx="2859087" cy="2134979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2F6A416-87B9-D95B-4D6C-EC86BD6B6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2" y="3997587"/>
            <a:ext cx="2859086" cy="628841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0D705D89-7F64-DEBF-AD72-C0380014C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5300" y="6405456"/>
            <a:ext cx="6438900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DD8AC79-0A9C-4390-C9DE-85891A71D5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F24600-DD81-1C90-6E3F-FD1DE119855D}"/>
              </a:ext>
            </a:extLst>
          </p:cNvPr>
          <p:cNvSpPr txBox="1"/>
          <p:nvPr userDrawn="1"/>
        </p:nvSpPr>
        <p:spPr>
          <a:xfrm>
            <a:off x="4301339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2001861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05AEFFA-08BB-E35F-660C-22FD398AD7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6E2E2E-C03C-BAE4-D818-84982363E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66">
            <a:extLst>
              <a:ext uri="{FF2B5EF4-FFF2-40B4-BE49-F238E27FC236}">
                <a16:creationId xmlns:a16="http://schemas.microsoft.com/office/drawing/2014/main" id="{897E5D5F-07B8-45D8-5BF7-ABED590AC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0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Light BG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34089E-3F37-432B-5F96-E3C7EE3558D0}"/>
              </a:ext>
            </a:extLst>
          </p:cNvPr>
          <p:cNvSpPr/>
          <p:nvPr userDrawn="1"/>
        </p:nvSpPr>
        <p:spPr>
          <a:xfrm>
            <a:off x="0" y="73038"/>
            <a:ext cx="12180888" cy="6780200"/>
          </a:xfrm>
          <a:custGeom>
            <a:avLst/>
            <a:gdLst>
              <a:gd name="connsiteX0" fmla="*/ 12180888 w 12180888"/>
              <a:gd name="connsiteY0" fmla="*/ 0 h 6780200"/>
              <a:gd name="connsiteX1" fmla="*/ 12180888 w 12180888"/>
              <a:gd name="connsiteY1" fmla="*/ 6780200 h 6780200"/>
              <a:gd name="connsiteX2" fmla="*/ 0 w 12180888"/>
              <a:gd name="connsiteY2" fmla="*/ 6780200 h 6780200"/>
              <a:gd name="connsiteX3" fmla="*/ 0 w 12180888"/>
              <a:gd name="connsiteY3" fmla="*/ 913172 h 6780200"/>
              <a:gd name="connsiteX4" fmla="*/ 4896612 w 12180888"/>
              <a:gd name="connsiteY4" fmla="*/ 5800623 h 6780200"/>
              <a:gd name="connsiteX5" fmla="*/ 6368038 w 12180888"/>
              <a:gd name="connsiteY5" fmla="*/ 5801957 h 67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0888" h="6780200">
                <a:moveTo>
                  <a:pt x="12180888" y="0"/>
                </a:moveTo>
                <a:lnTo>
                  <a:pt x="12180888" y="6780200"/>
                </a:lnTo>
                <a:lnTo>
                  <a:pt x="0" y="6780200"/>
                </a:lnTo>
                <a:lnTo>
                  <a:pt x="0" y="913172"/>
                </a:lnTo>
                <a:lnTo>
                  <a:pt x="4896612" y="5800623"/>
                </a:lnTo>
                <a:cubicBezTo>
                  <a:pt x="5301953" y="6205964"/>
                  <a:pt x="5961172" y="6208822"/>
                  <a:pt x="6368038" y="5801957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8188C5-E269-6440-3BAF-60AEC0EAC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480EAA3-4A10-6A44-58FD-5AD16C4E8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60104A99-EBAE-0AF7-F817-DFD9D9CD5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AA303B-0A0D-3603-3CA8-7CEEFD2914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2" name="Content Placeholder 18">
            <a:extLst>
              <a:ext uri="{FF2B5EF4-FFF2-40B4-BE49-F238E27FC236}">
                <a16:creationId xmlns:a16="http://schemas.microsoft.com/office/drawing/2014/main" id="{5F6748E9-1AFB-5E11-0462-5E4B1ADA7D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11203413" cy="4449380"/>
          </a:xfr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90813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-s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5802B3E-289D-CCB0-BB8B-D925127F9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88" y="2397125"/>
            <a:ext cx="2861099" cy="1471461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C3108B2-8239-05B8-EDEE-89015A207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3" y="3997587"/>
            <a:ext cx="2860675" cy="628841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C37F5F0E-9CD6-659E-AF61-24CDC2660E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55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64591DC0-9950-9377-9402-A5524E298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977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DB76-3583-76FE-C21C-C259AAE7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06131"/>
            <a:ext cx="11202987" cy="165100"/>
          </a:xfr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Font typeface="Calibri" panose="020F0502020204030204" pitchFamily="34" charset="0"/>
              <a:buChar char="​"/>
              <a:tabLst/>
              <a:defRPr lang="en-US" sz="1200" b="0" i="0" kern="1200" cap="all" baseline="0" dirty="0">
                <a:solidFill>
                  <a:schemeClr val="accent2"/>
                </a:solidFill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83895-7F93-D609-F151-0BDE90B0F0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97578E6-6029-1118-F8FB-B0AD6C1DEB9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9800" y="687509"/>
            <a:ext cx="1313600" cy="1023815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en-US"/>
              <a:t>Place logo here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920AA78-CB6C-6F4F-DA6D-4B8F340EF867}"/>
              </a:ext>
            </a:extLst>
          </p:cNvPr>
          <p:cNvCxnSpPr>
            <a:cxnSpLocks/>
          </p:cNvCxnSpPr>
          <p:nvPr userDrawn="1"/>
        </p:nvCxnSpPr>
        <p:spPr>
          <a:xfrm>
            <a:off x="2058805" y="687510"/>
            <a:ext cx="0" cy="1023815"/>
          </a:xfrm>
          <a:prstGeom prst="line">
            <a:avLst/>
          </a:prstGeom>
          <a:noFill/>
          <a:ln w="12700" cap="rnd" cmpd="sng" algn="ctr">
            <a:solidFill>
              <a:srgbClr val="E7E6E6"/>
            </a:solidFill>
            <a:prstDash val="solid"/>
            <a:round/>
            <a:headEnd type="none" w="med" len="sm"/>
            <a:tailEnd type="none" w="sm" len="sm"/>
          </a:ln>
          <a:effectLst/>
        </p:spPr>
      </p:cxn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08F1375A-46CF-A757-66AB-FDEDFE1337B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8478841" y="682626"/>
            <a:ext cx="3217859" cy="3418543"/>
          </a:xfrm>
          <a:custGeom>
            <a:avLst/>
            <a:gdLst>
              <a:gd name="connsiteX0" fmla="*/ 0 w 3242129"/>
              <a:gd name="connsiteY0" fmla="*/ 0 h 3444327"/>
              <a:gd name="connsiteX1" fmla="*/ 89749 w 3242129"/>
              <a:gd name="connsiteY1" fmla="*/ 0 h 3444327"/>
              <a:gd name="connsiteX2" fmla="*/ 708910 w 3242129"/>
              <a:gd name="connsiteY2" fmla="*/ 0 h 3444327"/>
              <a:gd name="connsiteX3" fmla="*/ 2888023 w 3242129"/>
              <a:gd name="connsiteY3" fmla="*/ 0 h 3444327"/>
              <a:gd name="connsiteX4" fmla="*/ 3016536 w 3242129"/>
              <a:gd name="connsiteY4" fmla="*/ 53430 h 3444327"/>
              <a:gd name="connsiteX5" fmla="*/ 3188699 w 3242129"/>
              <a:gd name="connsiteY5" fmla="*/ 225594 h 3444327"/>
              <a:gd name="connsiteX6" fmla="*/ 3242129 w 3242129"/>
              <a:gd name="connsiteY6" fmla="*/ 354106 h 3444327"/>
              <a:gd name="connsiteX7" fmla="*/ 3242129 w 3242129"/>
              <a:gd name="connsiteY7" fmla="*/ 2885928 h 3444327"/>
              <a:gd name="connsiteX8" fmla="*/ 3242129 w 3242129"/>
              <a:gd name="connsiteY8" fmla="*/ 3354577 h 3444327"/>
              <a:gd name="connsiteX9" fmla="*/ 3242129 w 3242129"/>
              <a:gd name="connsiteY9" fmla="*/ 3444327 h 3444327"/>
              <a:gd name="connsiteX10" fmla="*/ 3152380 w 3242129"/>
              <a:gd name="connsiteY10" fmla="*/ 3444327 h 3444327"/>
              <a:gd name="connsiteX11" fmla="*/ 2533219 w 3242129"/>
              <a:gd name="connsiteY11" fmla="*/ 3444327 h 3444327"/>
              <a:gd name="connsiteX12" fmla="*/ 354106 w 3242129"/>
              <a:gd name="connsiteY12" fmla="*/ 3444327 h 3444327"/>
              <a:gd name="connsiteX13" fmla="*/ 225594 w 3242129"/>
              <a:gd name="connsiteY13" fmla="*/ 3390896 h 3444327"/>
              <a:gd name="connsiteX14" fmla="*/ 53430 w 3242129"/>
              <a:gd name="connsiteY14" fmla="*/ 3218732 h 3444327"/>
              <a:gd name="connsiteX15" fmla="*/ 0 w 3242129"/>
              <a:gd name="connsiteY15" fmla="*/ 3090220 h 3444327"/>
              <a:gd name="connsiteX16" fmla="*/ 0 w 3242129"/>
              <a:gd name="connsiteY16" fmla="*/ 558398 h 3444327"/>
              <a:gd name="connsiteX17" fmla="*/ 0 w 3242129"/>
              <a:gd name="connsiteY17" fmla="*/ 89749 h 3444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42129" h="3444327">
                <a:moveTo>
                  <a:pt x="0" y="0"/>
                </a:moveTo>
                <a:lnTo>
                  <a:pt x="89749" y="0"/>
                </a:lnTo>
                <a:lnTo>
                  <a:pt x="708910" y="0"/>
                </a:lnTo>
                <a:lnTo>
                  <a:pt x="2888023" y="0"/>
                </a:lnTo>
                <a:cubicBezTo>
                  <a:pt x="2936216" y="0"/>
                  <a:pt x="2982312" y="19207"/>
                  <a:pt x="3016536" y="53430"/>
                </a:cubicBezTo>
                <a:cubicBezTo>
                  <a:pt x="3078346" y="115242"/>
                  <a:pt x="3126888" y="163783"/>
                  <a:pt x="3188699" y="225594"/>
                </a:cubicBezTo>
                <a:cubicBezTo>
                  <a:pt x="3222922" y="259468"/>
                  <a:pt x="3242129" y="305914"/>
                  <a:pt x="3242129" y="354106"/>
                </a:cubicBezTo>
                <a:lnTo>
                  <a:pt x="3242129" y="2885928"/>
                </a:lnTo>
                <a:lnTo>
                  <a:pt x="3242129" y="3354577"/>
                </a:lnTo>
                <a:lnTo>
                  <a:pt x="3242129" y="3444327"/>
                </a:lnTo>
                <a:lnTo>
                  <a:pt x="3152380" y="3444327"/>
                </a:lnTo>
                <a:lnTo>
                  <a:pt x="2533219" y="3444327"/>
                </a:lnTo>
                <a:lnTo>
                  <a:pt x="354106" y="3444327"/>
                </a:lnTo>
                <a:cubicBezTo>
                  <a:pt x="305914" y="3444327"/>
                  <a:pt x="259817" y="3425120"/>
                  <a:pt x="225594" y="3390896"/>
                </a:cubicBezTo>
                <a:cubicBezTo>
                  <a:pt x="163783" y="3329085"/>
                  <a:pt x="115242" y="3280543"/>
                  <a:pt x="53430" y="3218732"/>
                </a:cubicBezTo>
                <a:cubicBezTo>
                  <a:pt x="19207" y="3184858"/>
                  <a:pt x="0" y="3138412"/>
                  <a:pt x="0" y="3090220"/>
                </a:cubicBezTo>
                <a:lnTo>
                  <a:pt x="0" y="558398"/>
                </a:lnTo>
                <a:lnTo>
                  <a:pt x="0" y="8974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 sz="1400"/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6AE8CF52-B763-1B63-535D-583AAAF93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14211" y="808248"/>
            <a:ext cx="5809027" cy="747931"/>
          </a:xfrm>
        </p:spPr>
        <p:txBody>
          <a:bodyPr anchor="ctr"/>
          <a:lstStyle>
            <a:lvl1pPr marL="0" indent="0" algn="l">
              <a:buNone/>
              <a:defRPr kumimoji="0" lang="en-US" sz="2100" b="0" i="0" u="none" strike="noStrike" kern="0" cap="none" spc="0" normalizeH="0" baseline="0" dirty="0">
                <a:ln>
                  <a:noFill/>
                </a:ln>
                <a:solidFill>
                  <a:srgbClr val="8D70F3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case study title 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AA290A0-7732-7405-4696-069B12A00E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1492" y="1862713"/>
            <a:ext cx="7771746" cy="2591812"/>
          </a:xfrm>
        </p:spPr>
        <p:txBody>
          <a:bodyPr/>
          <a:lstStyle>
            <a:lvl1pPr marL="146304" indent="-146304">
              <a:spcAft>
                <a:spcPts val="1200"/>
              </a:spcAft>
              <a:buFont typeface="ES Build Neutral" pitchFamily="50" charset="0"/>
              <a:buChar char="“"/>
              <a:defRPr sz="3400">
                <a:latin typeface="ES Build "/>
              </a:defRPr>
            </a:lvl1pPr>
            <a:lvl2pPr marL="344488" indent="-182880">
              <a:buFont typeface="Microsoft Sans Serif" panose="020B0604020202020204" pitchFamily="34" charset="0"/>
              <a:buChar char="—"/>
              <a:defRPr lang="en-US" sz="1600" b="0" i="0" kern="1200" dirty="0">
                <a:solidFill>
                  <a:schemeClr val="accent4"/>
                </a:solidFill>
                <a:latin typeface="+mn-lt"/>
                <a:ea typeface="ES Build" pitchFamily="2" charset="77"/>
                <a:cs typeface="+mn-cs"/>
              </a:defRPr>
            </a:lvl2pPr>
            <a:lvl3pPr marL="344488" indent="-182880">
              <a:defRPr/>
            </a:lvl3pPr>
            <a:lvl4pPr marL="344488" indent="-182880">
              <a:defRPr/>
            </a:lvl4pPr>
            <a:lvl5pPr marL="344488" indent="-1828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Third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Fourth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Fifth level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AFC5A06-EA2E-CCCE-6E41-52D578F53290}"/>
              </a:ext>
            </a:extLst>
          </p:cNvPr>
          <p:cNvCxnSpPr>
            <a:cxnSpLocks/>
          </p:cNvCxnSpPr>
          <p:nvPr userDrawn="1"/>
        </p:nvCxnSpPr>
        <p:spPr>
          <a:xfrm>
            <a:off x="4305300" y="4637314"/>
            <a:ext cx="0" cy="1529443"/>
          </a:xfrm>
          <a:prstGeom prst="line">
            <a:avLst/>
          </a:prstGeom>
          <a:noFill/>
          <a:ln w="12700" cap="rnd" cmpd="sng" algn="ctr">
            <a:solidFill>
              <a:srgbClr val="E7E6E6"/>
            </a:solidFill>
            <a:prstDash val="solid"/>
            <a:round/>
            <a:headEnd type="none" w="med" len="sm"/>
            <a:tailEnd type="none" w="sm" len="sm"/>
          </a:ln>
          <a:effectLst/>
        </p:spPr>
      </p:cxnSp>
      <p:sp>
        <p:nvSpPr>
          <p:cNvPr id="42" name="Content Placeholder 40">
            <a:extLst>
              <a:ext uri="{FF2B5EF4-FFF2-40B4-BE49-F238E27FC236}">
                <a16:creationId xmlns:a16="http://schemas.microsoft.com/office/drawing/2014/main" id="{FF2532BF-4680-53D7-A2A5-5AE22750B8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833" y="4553116"/>
            <a:ext cx="3570335" cy="1615909"/>
          </a:xfrm>
        </p:spPr>
        <p:txBody>
          <a:bodyPr/>
          <a:lstStyle>
            <a:lvl1pPr>
              <a:spcAft>
                <a:spcPts val="900"/>
              </a:spcAft>
              <a:defRPr>
                <a:solidFill>
                  <a:schemeClr val="accent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 typeface="Calibri" panose="020F0502020204030204" pitchFamily="34" charset="0"/>
              <a:buChar char="​"/>
              <a:defRPr sz="1600"/>
            </a:lvl2pPr>
            <a:lvl3pPr marL="173736" indent="-173736">
              <a:lnSpc>
                <a:spcPct val="110000"/>
              </a:lnSpc>
              <a:defRPr sz="1200"/>
            </a:lvl3pPr>
            <a:lvl4pPr marL="173736" indent="-173736">
              <a:lnSpc>
                <a:spcPct val="110000"/>
              </a:lnSpc>
              <a:defRPr sz="1200"/>
            </a:lvl4pPr>
            <a:lvl5pPr marL="173736" indent="-173736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" name="Content Placeholder 40">
            <a:extLst>
              <a:ext uri="{FF2B5EF4-FFF2-40B4-BE49-F238E27FC236}">
                <a16:creationId xmlns:a16="http://schemas.microsoft.com/office/drawing/2014/main" id="{2092FE40-83A8-3C3F-87F7-C1D5BE8568F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31234" y="4553116"/>
            <a:ext cx="3464940" cy="1615909"/>
          </a:xfrm>
        </p:spPr>
        <p:txBody>
          <a:bodyPr/>
          <a:lstStyle>
            <a:lvl1pPr>
              <a:spcAft>
                <a:spcPts val="900"/>
              </a:spcAft>
              <a:defRPr>
                <a:solidFill>
                  <a:schemeClr val="accent2"/>
                </a:solidFill>
                <a:latin typeface="ES Build "/>
              </a:defRPr>
            </a:lvl1pPr>
            <a:lvl2pPr marL="0" indent="0">
              <a:lnSpc>
                <a:spcPct val="110000"/>
              </a:lnSpc>
              <a:buFont typeface="Calibri" panose="020F0502020204030204" pitchFamily="34" charset="0"/>
              <a:buChar char="​"/>
              <a:defRPr sz="1600"/>
            </a:lvl2pPr>
            <a:lvl3pPr marL="173736" indent="-173736">
              <a:lnSpc>
                <a:spcPct val="110000"/>
              </a:lnSpc>
              <a:defRPr sz="1200"/>
            </a:lvl3pPr>
            <a:lvl4pPr marL="173736" indent="-173736">
              <a:lnSpc>
                <a:spcPct val="110000"/>
              </a:lnSpc>
              <a:defRPr sz="1200"/>
            </a:lvl4pPr>
            <a:lvl5pPr marL="173736" indent="-173736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" name="Content Placeholder 40">
            <a:extLst>
              <a:ext uri="{FF2B5EF4-FFF2-40B4-BE49-F238E27FC236}">
                <a16:creationId xmlns:a16="http://schemas.microsoft.com/office/drawing/2014/main" id="{CE2CB06E-DD2D-D95A-5268-F43E727754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22107" y="4550848"/>
            <a:ext cx="3464940" cy="1615909"/>
          </a:xfrm>
        </p:spPr>
        <p:txBody>
          <a:bodyPr/>
          <a:lstStyle>
            <a:lvl1pPr>
              <a:spcAft>
                <a:spcPts val="900"/>
              </a:spcAft>
              <a:defRPr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10000"/>
              </a:lnSpc>
              <a:buFont typeface="Calibri" panose="020F0502020204030204" pitchFamily="34" charset="0"/>
              <a:buChar char="​"/>
              <a:defRPr sz="1600"/>
            </a:lvl2pPr>
            <a:lvl3pPr marL="173736" indent="-173736">
              <a:lnSpc>
                <a:spcPct val="110000"/>
              </a:lnSpc>
              <a:defRPr sz="1200"/>
            </a:lvl3pPr>
            <a:lvl4pPr marL="173736" indent="-173736">
              <a:lnSpc>
                <a:spcPct val="110000"/>
              </a:lnSpc>
              <a:defRPr sz="1200"/>
            </a:lvl4pPr>
            <a:lvl5pPr marL="173736" indent="-173736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5489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Imag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DB76-3583-76FE-C21C-C259AAE7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306131"/>
            <a:ext cx="7032626" cy="165100"/>
          </a:xfr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Font typeface="Calibri" panose="020F0502020204030204" pitchFamily="34" charset="0"/>
              <a:buChar char="​"/>
              <a:tabLst/>
              <a:defRPr lang="en-US" sz="1200" b="0" i="0" kern="1200" cap="all" baseline="0" dirty="0">
                <a:solidFill>
                  <a:schemeClr val="accent2"/>
                </a:solidFill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83895-7F93-D609-F151-0BDE90B0F0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97578E6-6029-1118-F8FB-B0AD6C1DEB9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9800" y="687509"/>
            <a:ext cx="1313600" cy="1023815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6AE8CF52-B763-1B63-535D-583AAAF93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23237" y="431800"/>
            <a:ext cx="3573461" cy="1279525"/>
          </a:xfrm>
        </p:spPr>
        <p:txBody>
          <a:bodyPr anchor="t"/>
          <a:lstStyle>
            <a:lvl1pPr marL="0" indent="0" algn="l">
              <a:buNone/>
              <a:defRPr kumimoji="0" lang="en-US" sz="2100" b="0" i="0" u="none" strike="noStrike" kern="0" cap="none" spc="0" normalizeH="0" baseline="0" dirty="0">
                <a:ln>
                  <a:noFill/>
                </a:ln>
                <a:solidFill>
                  <a:srgbClr val="8D70F3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case study title 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AA290A0-7732-7405-4696-069B12A00E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1493" y="1862713"/>
            <a:ext cx="6817658" cy="4306312"/>
          </a:xfrm>
        </p:spPr>
        <p:txBody>
          <a:bodyPr/>
          <a:lstStyle>
            <a:lvl1pPr marL="146304" indent="-146304">
              <a:spcAft>
                <a:spcPts val="1200"/>
              </a:spcAft>
              <a:buFont typeface="ES Build Neutral" pitchFamily="50" charset="0"/>
              <a:buChar char="“"/>
              <a:defRPr sz="3400">
                <a:latin typeface="ES Build "/>
              </a:defRPr>
            </a:lvl1pPr>
            <a:lvl2pPr marL="344488" indent="-182880">
              <a:buFont typeface="Microsoft Sans Serif" panose="020B0604020202020204" pitchFamily="34" charset="0"/>
              <a:buChar char="—"/>
              <a:defRPr lang="en-US" sz="1600" b="0" i="0" kern="1200" dirty="0">
                <a:solidFill>
                  <a:schemeClr val="accent4"/>
                </a:solidFill>
                <a:latin typeface="+mn-lt"/>
                <a:ea typeface="ES Build" pitchFamily="2" charset="77"/>
                <a:cs typeface="+mn-cs"/>
              </a:defRPr>
            </a:lvl2pPr>
            <a:lvl3pPr marL="344488" indent="-182880">
              <a:defRPr/>
            </a:lvl3pPr>
            <a:lvl4pPr marL="344488" indent="-182880">
              <a:defRPr/>
            </a:lvl4pPr>
            <a:lvl5pPr marL="344488" indent="-1828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Third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Fourth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Fifth level</a:t>
            </a:r>
          </a:p>
        </p:txBody>
      </p:sp>
      <p:sp>
        <p:nvSpPr>
          <p:cNvPr id="42" name="Content Placeholder 40">
            <a:extLst>
              <a:ext uri="{FF2B5EF4-FFF2-40B4-BE49-F238E27FC236}">
                <a16:creationId xmlns:a16="http://schemas.microsoft.com/office/drawing/2014/main" id="{FF2532BF-4680-53D7-A2A5-5AE22750B8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23239" y="1936959"/>
            <a:ext cx="3573461" cy="4237418"/>
          </a:xfrm>
        </p:spPr>
        <p:txBody>
          <a:bodyPr/>
          <a:lstStyle>
            <a:lvl1pPr>
              <a:spcAft>
                <a:spcPts val="900"/>
              </a:spcAft>
              <a:defRPr>
                <a:solidFill>
                  <a:schemeClr val="accent2"/>
                </a:solidFill>
              </a:defRPr>
            </a:lvl1pPr>
            <a:lvl2pPr marL="0" indent="0">
              <a:lnSpc>
                <a:spcPct val="110000"/>
              </a:lnSpc>
              <a:buFont typeface="Calibri" panose="020F0502020204030204" pitchFamily="34" charset="0"/>
              <a:buChar char="​"/>
              <a:defRPr sz="1600"/>
            </a:lvl2pPr>
            <a:lvl3pPr marL="173736" indent="-173736">
              <a:lnSpc>
                <a:spcPct val="110000"/>
              </a:lnSpc>
              <a:defRPr sz="1200"/>
            </a:lvl3pPr>
            <a:lvl4pPr marL="173736" indent="-173736">
              <a:lnSpc>
                <a:spcPct val="110000"/>
              </a:lnSpc>
              <a:defRPr sz="1200"/>
            </a:lvl4pPr>
            <a:lvl5pPr marL="173736" indent="-173736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1D0442B-7798-917E-7B5A-5746626D2C01}"/>
              </a:ext>
            </a:extLst>
          </p:cNvPr>
          <p:cNvCxnSpPr>
            <a:cxnSpLocks/>
          </p:cNvCxnSpPr>
          <p:nvPr userDrawn="1"/>
        </p:nvCxnSpPr>
        <p:spPr>
          <a:xfrm>
            <a:off x="7722165" y="335280"/>
            <a:ext cx="0" cy="5839097"/>
          </a:xfrm>
          <a:prstGeom prst="line">
            <a:avLst/>
          </a:prstGeom>
          <a:noFill/>
          <a:ln w="12700" cap="rnd" cmpd="sng" algn="ctr">
            <a:solidFill>
              <a:srgbClr val="E7E6E6"/>
            </a:solidFill>
            <a:prstDash val="solid"/>
            <a:round/>
            <a:headEnd type="none" w="med" len="sm"/>
            <a:tailEnd type="none" w="sm" len="sm"/>
          </a:ln>
          <a:effectLst/>
        </p:spPr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D2E1115-292E-049E-1996-E0C28123E33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259681" y="3929988"/>
            <a:ext cx="3909469" cy="2239037"/>
          </a:xfrm>
          <a:custGeom>
            <a:avLst/>
            <a:gdLst>
              <a:gd name="connsiteX0" fmla="*/ 0 w 7823270"/>
              <a:gd name="connsiteY0" fmla="*/ 0 h 4480555"/>
              <a:gd name="connsiteX1" fmla="*/ 7435077 w 7823270"/>
              <a:gd name="connsiteY1" fmla="*/ 0 h 4480555"/>
              <a:gd name="connsiteX2" fmla="*/ 7566290 w 7823270"/>
              <a:gd name="connsiteY2" fmla="*/ 54466 h 4480555"/>
              <a:gd name="connsiteX3" fmla="*/ 7768804 w 7823270"/>
              <a:gd name="connsiteY3" fmla="*/ 256980 h 4480555"/>
              <a:gd name="connsiteX4" fmla="*/ 7823270 w 7823270"/>
              <a:gd name="connsiteY4" fmla="*/ 388193 h 4480555"/>
              <a:gd name="connsiteX5" fmla="*/ 7823270 w 7823270"/>
              <a:gd name="connsiteY5" fmla="*/ 4480555 h 4480555"/>
              <a:gd name="connsiteX6" fmla="*/ 388688 w 7823270"/>
              <a:gd name="connsiteY6" fmla="*/ 4480555 h 4480555"/>
              <a:gd name="connsiteX7" fmla="*/ 256980 w 7823270"/>
              <a:gd name="connsiteY7" fmla="*/ 4426089 h 4480555"/>
              <a:gd name="connsiteX8" fmla="*/ 54466 w 7823270"/>
              <a:gd name="connsiteY8" fmla="*/ 4223575 h 4480555"/>
              <a:gd name="connsiteX9" fmla="*/ 0 w 7823270"/>
              <a:gd name="connsiteY9" fmla="*/ 4092362 h 448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23270" h="4480555">
                <a:moveTo>
                  <a:pt x="0" y="0"/>
                </a:moveTo>
                <a:lnTo>
                  <a:pt x="7435077" y="0"/>
                </a:lnTo>
                <a:cubicBezTo>
                  <a:pt x="7484097" y="0"/>
                  <a:pt x="7531630" y="19806"/>
                  <a:pt x="7566290" y="54466"/>
                </a:cubicBezTo>
                <a:cubicBezTo>
                  <a:pt x="7639572" y="127747"/>
                  <a:pt x="7695523" y="183698"/>
                  <a:pt x="7768804" y="256980"/>
                </a:cubicBezTo>
                <a:cubicBezTo>
                  <a:pt x="7803464" y="291640"/>
                  <a:pt x="7823270" y="338679"/>
                  <a:pt x="7823270" y="388193"/>
                </a:cubicBezTo>
                <a:lnTo>
                  <a:pt x="7823270" y="4480555"/>
                </a:lnTo>
                <a:lnTo>
                  <a:pt x="388688" y="4480555"/>
                </a:lnTo>
                <a:cubicBezTo>
                  <a:pt x="339173" y="4480555"/>
                  <a:pt x="291640" y="4460749"/>
                  <a:pt x="256980" y="4426089"/>
                </a:cubicBezTo>
                <a:cubicBezTo>
                  <a:pt x="183698" y="4352807"/>
                  <a:pt x="127747" y="4296857"/>
                  <a:pt x="54466" y="4223575"/>
                </a:cubicBezTo>
                <a:cubicBezTo>
                  <a:pt x="19806" y="4188915"/>
                  <a:pt x="0" y="4141876"/>
                  <a:pt x="0" y="4092362"/>
                </a:cubicBez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algn="ctr">
              <a:defRPr lang="en-US" sz="1400"/>
            </a:lvl1pPr>
          </a:lstStyle>
          <a:p>
            <a:r>
              <a:rPr lang="en-US"/>
              <a:t>Please use Veeam approved images</a:t>
            </a:r>
          </a:p>
        </p:txBody>
      </p:sp>
    </p:spTree>
    <p:extLst>
      <p:ext uri="{BB962C8B-B14F-4D97-AF65-F5344CB8AC3E}">
        <p14:creationId xmlns:p14="http://schemas.microsoft.com/office/powerpoint/2010/main" val="2441569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Viridi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C868D3-3CB4-CA57-1298-79B08D03F8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497F9D7-E2AC-7870-3158-7F4230738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  <a:latin typeface="ES Build 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1BB7623-8B6B-7FAE-D44D-F4B85D496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0EBF732-219E-4BB3-835A-6CCA099AC8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06EF6F84-75A1-3DAF-4249-ADE266B63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188B8B1-28A5-575D-B156-85CA6779A2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3" name="Content Placeholder 18">
            <a:extLst>
              <a:ext uri="{FF2B5EF4-FFF2-40B4-BE49-F238E27FC236}">
                <a16:creationId xmlns:a16="http://schemas.microsoft.com/office/drawing/2014/main" id="{F7DB894A-EDB5-8F01-3414-F5F32559B7B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5D37798F-2B52-F99B-1040-0FA9E34A0C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6109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Viridi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C868D3-3CB4-CA57-1298-79B08D03F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497F9D7-E2AC-7870-3158-7F4230738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 b="0" i="0">
                <a:solidFill>
                  <a:schemeClr val="tx1"/>
                </a:solidFill>
                <a:latin typeface="ES Bui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1BB7623-8B6B-7FAE-D44D-F4B85D496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0EBF732-219E-4BB3-835A-6CCA099AC8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06EF6F84-75A1-3DAF-4249-ADE266B63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55F03A55-5898-6CE3-3BF1-81E0262A48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3368A297-5329-BE3C-C5BC-AB8BA372379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D39121-E546-6ABA-63FC-510C53D4976E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41883833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k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12294CE-1368-BF63-28B5-C8EE4BCA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7830E2A7-C8EE-61A4-A592-4A9C6E3D0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  <a:latin typeface="ES Build 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5BE395E-9385-3B06-C680-B8E8D2310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639A052-9E04-CDDA-0ACE-A40FF9BC5E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A64D20B8-8B2F-AAA6-BEBC-31122038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18">
            <a:extLst>
              <a:ext uri="{FF2B5EF4-FFF2-40B4-BE49-F238E27FC236}">
                <a16:creationId xmlns:a16="http://schemas.microsoft.com/office/drawing/2014/main" id="{A6940E88-647A-45CE-8088-D6C7C350228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A3D652E3-FD2B-9AC7-6022-BD78A2BF0B5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59D6CA1-A7A3-FA76-75AD-90AB5AD34B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635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k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12294CE-1368-BF63-28B5-C8EE4BCA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7830E2A7-C8EE-61A4-A592-4A9C6E3D0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  <a:latin typeface="ES Build 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5BE395E-9385-3B06-C680-B8E8D2310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639A052-9E04-CDDA-0ACE-A40FF9BC5E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A64D20B8-8B2F-AAA6-BEBC-31122038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6735DCC0-BDFA-E189-82A7-CEDFC1F7AF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9B7562FB-A9B5-0AA2-8AF5-9DCE7D26D1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47BEF9-D57D-3F07-2F39-7F5470506193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609331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Casi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8E71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491785-6F57-E13E-C4A7-A9AD6FFD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8B2789D-2F50-D72A-8229-CAE0C730F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  <a:latin typeface="ES Build 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BAEA92-7477-E04A-CD5D-664029743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4E41C82-70F8-4AFF-FDEC-3AA38C0B79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7C55B1E5-0112-9125-02B5-998F8C45A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18">
            <a:extLst>
              <a:ext uri="{FF2B5EF4-FFF2-40B4-BE49-F238E27FC236}">
                <a16:creationId xmlns:a16="http://schemas.microsoft.com/office/drawing/2014/main" id="{FF37D647-62F1-024B-07D9-8DBAD2392F5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8">
            <a:extLst>
              <a:ext uri="{FF2B5EF4-FFF2-40B4-BE49-F238E27FC236}">
                <a16:creationId xmlns:a16="http://schemas.microsoft.com/office/drawing/2014/main" id="{B7CB7762-181F-D4B2-7B20-F7D6955DC1B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B4B41DA-6D67-E315-71AF-0A1BDAD0D4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Casi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8E71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491785-6F57-E13E-C4A7-A9AD6FFD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8B2789D-2F50-D72A-8229-CAE0C730F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  <a:latin typeface="ES Build 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BAEA92-7477-E04A-CD5D-664029743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4E41C82-70F8-4AFF-FDEC-3AA38C0B79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7C55B1E5-0112-9125-02B5-998F8C45A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4D21C-2C46-70F2-3FBF-97F25ECB8680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3" name="Content Placeholder 18">
            <a:extLst>
              <a:ext uri="{FF2B5EF4-FFF2-40B4-BE49-F238E27FC236}">
                <a16:creationId xmlns:a16="http://schemas.microsoft.com/office/drawing/2014/main" id="{944D7E10-9F5C-BF3B-3354-EA8AE045538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FB92400D-2194-A0DD-85DB-36AE2DE042B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1531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z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1EE247-A1E4-4614-0D9D-D5DECA825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4642B5E-8C94-17D3-F93F-3840B02EA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  <a:latin typeface="ES Build 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007A138-C620-C216-81D8-D8E61813A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B80F05A-F7DA-DFAD-C0FF-D23A8B833D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88A25FED-7651-669D-F6ED-C0383FDEB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18">
            <a:extLst>
              <a:ext uri="{FF2B5EF4-FFF2-40B4-BE49-F238E27FC236}">
                <a16:creationId xmlns:a16="http://schemas.microsoft.com/office/drawing/2014/main" id="{3BFB5233-0C22-0B42-D8D2-6EC2FC5A5C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8">
            <a:extLst>
              <a:ext uri="{FF2B5EF4-FFF2-40B4-BE49-F238E27FC236}">
                <a16:creationId xmlns:a16="http://schemas.microsoft.com/office/drawing/2014/main" id="{3E912223-C3AF-9FB0-D854-017C99C1BDB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868E0C3-9248-46A5-7BAC-9B844C083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12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z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1EE247-A1E4-4614-0D9D-D5DECA825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4642B5E-8C94-17D3-F93F-3840B02EA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007A138-C620-C216-81D8-D8E61813A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B80F05A-F7DA-DFAD-C0FF-D23A8B833D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88A25FED-7651-669D-F6ED-C0383FDEB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F46438-8E5E-DFE3-3C05-0A1AC859EA83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F1A84BF6-1144-9AFE-8821-5567440B69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A57C34FA-03D8-9FC3-57CF-2277DD6AE7B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13684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um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FE8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5401A7-BDA4-8691-C3F9-CA6F37E09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75A9DCD-B172-E190-883C-626D62530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  <a:latin typeface="ES Build 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FCDD184-4728-83E7-FD45-4DB26B8D64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D93CB58-DA98-333A-2500-74FD22733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C872DE19-6B88-23B3-CF4E-B7B3159A2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18">
            <a:extLst>
              <a:ext uri="{FF2B5EF4-FFF2-40B4-BE49-F238E27FC236}">
                <a16:creationId xmlns:a16="http://schemas.microsoft.com/office/drawing/2014/main" id="{799C9AA4-BD54-B89F-8562-AACE0277387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8">
            <a:extLst>
              <a:ext uri="{FF2B5EF4-FFF2-40B4-BE49-F238E27FC236}">
                <a16:creationId xmlns:a16="http://schemas.microsoft.com/office/drawing/2014/main" id="{3A2B3987-EA85-C344-EC96-FE44906679A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8899D05-44B5-BD20-0E90-F4389A7A52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82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um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FE8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5401A7-BDA4-8691-C3F9-CA6F37E09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75A9DCD-B172-E190-883C-626D62530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FCDD184-4728-83E7-FD45-4DB26B8D64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D93CB58-DA98-333A-2500-74FD22733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C872DE19-6B88-23B3-CF4E-B7B3159A2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ACA3ED-5988-CB18-29BE-7049693A094C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3" name="Content Placeholder 18">
            <a:extLst>
              <a:ext uri="{FF2B5EF4-FFF2-40B4-BE49-F238E27FC236}">
                <a16:creationId xmlns:a16="http://schemas.microsoft.com/office/drawing/2014/main" id="{44972636-A842-A90B-EFCC-98E36F84E3C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16BD2A60-D1B7-3B9C-4615-69657D0FC4A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5300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o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FFD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929713-92BF-C5AE-255B-E700DC1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20AE283-D579-E34E-7789-64765852C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13D57F8-6390-CDE9-60EB-FC8B8483A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F517ECE-082F-3056-AFD9-60411B053E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7072184A-0627-5E87-1FC2-7D37EE5AD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3B320906-55E2-D76D-6628-39A846DD06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8">
            <a:extLst>
              <a:ext uri="{FF2B5EF4-FFF2-40B4-BE49-F238E27FC236}">
                <a16:creationId xmlns:a16="http://schemas.microsoft.com/office/drawing/2014/main" id="{4E339EF2-FA4D-9028-CABB-32DEB12B337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 sz="1600">
                <a:solidFill>
                  <a:schemeClr val="accent1"/>
                </a:solidFill>
              </a:defRPr>
            </a:lvl2pPr>
            <a:lvl3pPr>
              <a:defRPr sz="16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D0E5E60-1762-2EA0-94BA-D40F05FFAE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082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ol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FFD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929713-92BF-C5AE-255B-E700DC1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 anchor="t">
            <a:noAutofit/>
          </a:bodyPr>
          <a:lstStyle>
            <a:lvl1pPr>
              <a:lnSpc>
                <a:spcPct val="85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20AE283-D579-E34E-7789-64765852C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 anchor="t"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13D57F8-6390-CDE9-60EB-FC8B8483A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 anchor="t">
            <a:noAutofit/>
          </a:bodyPr>
          <a:lstStyle>
            <a:lvl1pPr marL="0" indent="0" algn="l">
              <a:buNone/>
              <a:defRPr sz="21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F517ECE-082F-3056-AFD9-60411B053E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7072184A-0627-5E87-1FC2-7D37EE5AD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EB71E7-1179-EC2C-43ED-992A6AA2C284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accent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D8EA5D3A-7B2B-487A-59C0-D47866C30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 sz="1600">
                <a:solidFill>
                  <a:schemeClr val="accent1"/>
                </a:solidFill>
              </a:defRPr>
            </a:lvl2pPr>
            <a:lvl3pPr>
              <a:defRPr sz="16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CD918205-7518-ABBB-E53E-287EB7C712C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9999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Viri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42850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46F69A0D-6F2A-EA6C-9086-16E4926EB2D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8">
            <a:extLst>
              <a:ext uri="{FF2B5EF4-FFF2-40B4-BE49-F238E27FC236}">
                <a16:creationId xmlns:a16="http://schemas.microsoft.com/office/drawing/2014/main" id="{FF6A031D-CFD1-BBB2-DFB6-D1E2FF1BE0C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A7DB65BB-7E9A-514E-F900-7E7DC684E0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6708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a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1263A044-489A-F063-EF44-0FA544A4A8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8">
            <a:extLst>
              <a:ext uri="{FF2B5EF4-FFF2-40B4-BE49-F238E27FC236}">
                <a16:creationId xmlns:a16="http://schemas.microsoft.com/office/drawing/2014/main" id="{7D9E6090-3B36-AFFB-A36A-8D1C7287273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929AE5F4-71AC-9114-BB95-1D343A0203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94341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81934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Az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79B756BD-525B-ED94-5E12-1E8B261CCD1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8">
            <a:extLst>
              <a:ext uri="{FF2B5EF4-FFF2-40B4-BE49-F238E27FC236}">
                <a16:creationId xmlns:a16="http://schemas.microsoft.com/office/drawing/2014/main" id="{EA51BDD5-163B-786B-05DF-FA91C28BDB2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1310DE8B-3E81-E40B-89B4-044CAF4E86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9742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u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A30E5FBD-1FEB-36DE-0709-D2AD389C88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8">
            <a:extLst>
              <a:ext uri="{FF2B5EF4-FFF2-40B4-BE49-F238E27FC236}">
                <a16:creationId xmlns:a16="http://schemas.microsoft.com/office/drawing/2014/main" id="{D39B2807-FC2A-DDCC-EA0E-DA1ED3F078E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D7454341-F68C-0CE5-3DCC-35FB59E3AF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55239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Viri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CA0FF3-745C-B3F9-31BA-0D72F6997897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BCFC4176-9DE3-B70C-EEA6-E92C0551B1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1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605E036-9278-326A-A717-B279EB022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575519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EC896C82-CBBA-75F8-E833-2663BE43FB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3781B12-EF4C-0172-7852-53CFAC014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102550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Ca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rgbClr val="8E71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2287E4B-F93C-8279-53D0-512F9BC58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rgbClr val="8E71F4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BB1BAE8-29A8-75DB-FA7D-7C041D8A6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173774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S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3FC7D27-6AA1-E476-9F7B-96F489C753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B05D3-3EB2-0600-A4B2-7D1D82E0A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067905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Electric Az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F743C81-C521-0195-D9E9-D20B49FE8C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rgbClr val="3700FF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B651381-8245-2111-67DE-8F8507F80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89829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Su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rgbClr val="FE8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EC53A6EE-15C6-E97D-4ECF-6DDC191C32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DF844BE-99C5-C441-8EB7-130FE29E4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152117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Viri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12B88C-1D9B-01AB-26E3-BC8A07620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9D42FA4-97E5-2009-BCA8-2325360CAF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AC985E-60C7-9CCC-4E69-91F96197C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973083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923696B-E6D1-2488-5D3F-68B3F6D6D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62F0885D-82A8-8F0E-A681-58B009245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3EBA2B0-AB72-511C-7F98-4BEEE74F2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2383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S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C111B-C4DA-DB86-B196-398891D5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A790AF06-497B-5541-6E7F-7A27B5278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18999DA-13C6-1DF9-A678-6E673FDAF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4262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Ca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rgbClr val="8E71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508AA4-21A6-A763-C113-04D0F2C3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FF5B4CC8-BCAB-B098-1C87-6C66DABB26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68F2A6-6656-0CB8-C928-65BEF054B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74368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Electric Az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4613F8-95E1-898F-E892-A10CE92D3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2BE5304D-327B-37D1-0009-A5564B1A88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66B613-EC13-792C-8933-FE53D0C39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59305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Su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rgbClr val="FE8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582F92-FD72-D592-598D-5A2C6A686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A51FA575-D879-1736-3F6A-3D70E1E431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3B597F-1636-E1C0-C0F7-980B564F7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ES Build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76533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- Title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4B4641-564B-4F50-B919-B87A300325E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81CCBE3-AB03-CD0A-5AFC-B2D12E0E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1719072"/>
            <a:ext cx="2478024" cy="2633472"/>
          </a:xfrm>
        </p:spPr>
        <p:txBody>
          <a:bodyPr>
            <a:no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CABB1D5-9F70-0790-2CA6-EED81F873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711" y="4462123"/>
            <a:ext cx="2478024" cy="941596"/>
          </a:xfrm>
        </p:spPr>
        <p:txBody>
          <a:bodyPr/>
          <a:lstStyle>
            <a:lvl1pPr marL="0" indent="0" algn="l">
              <a:buNone/>
              <a:defRPr sz="1600">
                <a:solidFill>
                  <a:srgbClr val="8E71F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0CD76F-39F4-0597-9293-243C3018F268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D8D5B56-E424-6128-34B3-388FDEBB2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4" name="Footer Placeholder 66">
            <a:extLst>
              <a:ext uri="{FF2B5EF4-FFF2-40B4-BE49-F238E27FC236}">
                <a16:creationId xmlns:a16="http://schemas.microsoft.com/office/drawing/2014/main" id="{2F59360D-5ED1-6B3A-8664-732FAE5E9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445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Viridi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CD9A012-462B-D2A7-903C-6A1DCF4394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6842 w 12192000"/>
              <a:gd name="connsiteY1" fmla="*/ 0 h 6858000"/>
              <a:gd name="connsiteX2" fmla="*/ 7250945 w 12192000"/>
              <a:gd name="connsiteY2" fmla="*/ 6573770 h 6858000"/>
              <a:gd name="connsiteX3" fmla="*/ 7600067 w 12192000"/>
              <a:gd name="connsiteY3" fmla="*/ 6718654 h 6858000"/>
              <a:gd name="connsiteX4" fmla="*/ 7601224 w 12192000"/>
              <a:gd name="connsiteY4" fmla="*/ 6719027 h 6858000"/>
              <a:gd name="connsiteX5" fmla="*/ 7601224 w 12192000"/>
              <a:gd name="connsiteY5" fmla="*/ 6718654 h 6858000"/>
              <a:gd name="connsiteX6" fmla="*/ 7950308 w 12192000"/>
              <a:gd name="connsiteY6" fmla="*/ 6574181 h 6858000"/>
              <a:gd name="connsiteX7" fmla="*/ 12192000 w 12192000"/>
              <a:gd name="connsiteY7" fmla="*/ 2332489 h 6858000"/>
              <a:gd name="connsiteX8" fmla="*/ 12192000 w 12192000"/>
              <a:gd name="connsiteY8" fmla="*/ 6858000 h 6858000"/>
              <a:gd name="connsiteX9" fmla="*/ 2825088 w 12192000"/>
              <a:gd name="connsiteY9" fmla="*/ 6858000 h 6858000"/>
              <a:gd name="connsiteX10" fmla="*/ 2665503 w 12192000"/>
              <a:gd name="connsiteY10" fmla="*/ 6713540 h 6858000"/>
              <a:gd name="connsiteX11" fmla="*/ 0 w 12192000"/>
              <a:gd name="connsiteY11" fmla="*/ 40478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6842" y="0"/>
                </a:lnTo>
                <a:lnTo>
                  <a:pt x="7250945" y="6573770"/>
                </a:lnTo>
                <a:cubicBezTo>
                  <a:pt x="7347409" y="6670236"/>
                  <a:pt x="7473925" y="6718654"/>
                  <a:pt x="7600067" y="6718654"/>
                </a:cubicBezTo>
                <a:lnTo>
                  <a:pt x="7601224" y="6719027"/>
                </a:lnTo>
                <a:lnTo>
                  <a:pt x="7601224" y="6718654"/>
                </a:lnTo>
                <a:cubicBezTo>
                  <a:pt x="7727738" y="6718654"/>
                  <a:pt x="7853881" y="6670236"/>
                  <a:pt x="7950308" y="6574181"/>
                </a:cubicBezTo>
                <a:lnTo>
                  <a:pt x="12192000" y="2332489"/>
                </a:lnTo>
                <a:lnTo>
                  <a:pt x="12192000" y="6858000"/>
                </a:lnTo>
                <a:lnTo>
                  <a:pt x="2825088" y="6858000"/>
                </a:lnTo>
                <a:lnTo>
                  <a:pt x="2665503" y="6713540"/>
                </a:lnTo>
                <a:lnTo>
                  <a:pt x="0" y="4047865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12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3F21F-4213-B69E-35C2-E06FEA62BD24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05A25A4A-FAE7-2D2B-4226-570A975BC54A}"/>
              </a:ext>
            </a:extLst>
          </p:cNvPr>
          <p:cNvSpPr/>
          <p:nvPr userDrawn="1"/>
        </p:nvSpPr>
        <p:spPr>
          <a:xfrm>
            <a:off x="1471879" y="1032627"/>
            <a:ext cx="686638" cy="686636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F2371-56CE-DEB1-222E-662031DE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588" y="1566659"/>
            <a:ext cx="8583612" cy="3916566"/>
          </a:xfrm>
        </p:spPr>
        <p:txBody>
          <a:bodyPr anchor="t">
            <a:noAutofit/>
          </a:bodyPr>
          <a:lstStyle>
            <a:lvl1pPr>
              <a:lnSpc>
                <a:spcPct val="87000"/>
              </a:lnSpc>
              <a:defRPr lang="en-US" sz="8900" b="0" i="0" kern="1200" dirty="0">
                <a:solidFill>
                  <a:schemeClr val="accent1"/>
                </a:solidFill>
                <a:effectLst/>
                <a:latin typeface="+mj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459A949-7013-B7FD-5ECA-05984FCBE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694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CD9A012-462B-D2A7-903C-6A1DCF4394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6842 w 12192000"/>
              <a:gd name="connsiteY1" fmla="*/ 0 h 6858000"/>
              <a:gd name="connsiteX2" fmla="*/ 7250945 w 12192000"/>
              <a:gd name="connsiteY2" fmla="*/ 6573770 h 6858000"/>
              <a:gd name="connsiteX3" fmla="*/ 7600067 w 12192000"/>
              <a:gd name="connsiteY3" fmla="*/ 6718654 h 6858000"/>
              <a:gd name="connsiteX4" fmla="*/ 7601224 w 12192000"/>
              <a:gd name="connsiteY4" fmla="*/ 6719027 h 6858000"/>
              <a:gd name="connsiteX5" fmla="*/ 7601224 w 12192000"/>
              <a:gd name="connsiteY5" fmla="*/ 6718654 h 6858000"/>
              <a:gd name="connsiteX6" fmla="*/ 7950308 w 12192000"/>
              <a:gd name="connsiteY6" fmla="*/ 6574181 h 6858000"/>
              <a:gd name="connsiteX7" fmla="*/ 12192000 w 12192000"/>
              <a:gd name="connsiteY7" fmla="*/ 2332489 h 6858000"/>
              <a:gd name="connsiteX8" fmla="*/ 12192000 w 12192000"/>
              <a:gd name="connsiteY8" fmla="*/ 6858000 h 6858000"/>
              <a:gd name="connsiteX9" fmla="*/ 2825088 w 12192000"/>
              <a:gd name="connsiteY9" fmla="*/ 6858000 h 6858000"/>
              <a:gd name="connsiteX10" fmla="*/ 2665503 w 12192000"/>
              <a:gd name="connsiteY10" fmla="*/ 6713540 h 6858000"/>
              <a:gd name="connsiteX11" fmla="*/ 0 w 12192000"/>
              <a:gd name="connsiteY11" fmla="*/ 40478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6842" y="0"/>
                </a:lnTo>
                <a:lnTo>
                  <a:pt x="7250945" y="6573770"/>
                </a:lnTo>
                <a:cubicBezTo>
                  <a:pt x="7347409" y="6670236"/>
                  <a:pt x="7473925" y="6718654"/>
                  <a:pt x="7600067" y="6718654"/>
                </a:cubicBezTo>
                <a:lnTo>
                  <a:pt x="7601224" y="6719027"/>
                </a:lnTo>
                <a:lnTo>
                  <a:pt x="7601224" y="6718654"/>
                </a:lnTo>
                <a:cubicBezTo>
                  <a:pt x="7727738" y="6718654"/>
                  <a:pt x="7853881" y="6670236"/>
                  <a:pt x="7950308" y="6574181"/>
                </a:cubicBezTo>
                <a:lnTo>
                  <a:pt x="12192000" y="2332489"/>
                </a:lnTo>
                <a:lnTo>
                  <a:pt x="12192000" y="6858000"/>
                </a:lnTo>
                <a:lnTo>
                  <a:pt x="2825088" y="6858000"/>
                </a:lnTo>
                <a:lnTo>
                  <a:pt x="2665503" y="6713540"/>
                </a:lnTo>
                <a:lnTo>
                  <a:pt x="0" y="4047865"/>
                </a:lnTo>
                <a:close/>
              </a:path>
            </a:pathLst>
          </a:custGeom>
          <a:gradFill flip="none" rotWithShape="1">
            <a:gsLst>
              <a:gs pos="56000">
                <a:schemeClr val="bg1">
                  <a:lumMod val="95000"/>
                  <a:alpha val="52000"/>
                </a:schemeClr>
              </a:gs>
              <a:gs pos="100000">
                <a:schemeClr val="tx2">
                  <a:lumMod val="40000"/>
                  <a:lumOff val="60000"/>
                  <a:alpha val="54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E1EFF03-2B6D-DE21-5340-445DA073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1719263"/>
            <a:ext cx="8597900" cy="3771899"/>
          </a:xfrm>
        </p:spPr>
        <p:txBody>
          <a:bodyPr anchor="t">
            <a:noAutofit/>
          </a:bodyPr>
          <a:lstStyle>
            <a:lvl1pPr>
              <a:lnSpc>
                <a:spcPct val="87000"/>
              </a:lnSpc>
              <a:defRPr lang="en-US" sz="8900" b="0" i="0" kern="1200" dirty="0">
                <a:solidFill>
                  <a:schemeClr val="accent1"/>
                </a:solidFill>
                <a:effectLst/>
                <a:latin typeface="+mj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37F595A5-0DF7-C3DE-1313-FCCFBFD328CF}"/>
              </a:ext>
            </a:extLst>
          </p:cNvPr>
          <p:cNvSpPr/>
          <p:nvPr userDrawn="1"/>
        </p:nvSpPr>
        <p:spPr>
          <a:xfrm>
            <a:off x="1471879" y="1032627"/>
            <a:ext cx="686638" cy="686636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3F21F-4213-B69E-35C2-E06FEA62BD24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D5C35FF-E3DB-6882-28B9-2E52ED586C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970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w/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B58D252-253C-859A-753B-BE0222265903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10984" y="416914"/>
            <a:ext cx="5829301" cy="7051271"/>
          </a:xfrm>
          <a:custGeom>
            <a:avLst/>
            <a:gdLst>
              <a:gd name="connsiteX0" fmla="*/ 0 w 6858000"/>
              <a:gd name="connsiteY0" fmla="*/ 6475591 h 8295611"/>
              <a:gd name="connsiteX1" fmla="*/ 0 w 6858000"/>
              <a:gd name="connsiteY1" fmla="*/ 0 h 8295611"/>
              <a:gd name="connsiteX2" fmla="*/ 5037655 w 6858000"/>
              <a:gd name="connsiteY2" fmla="*/ 0 h 8295611"/>
              <a:gd name="connsiteX3" fmla="*/ 5597611 w 6858000"/>
              <a:gd name="connsiteY3" fmla="*/ 231852 h 8295611"/>
              <a:gd name="connsiteX4" fmla="*/ 6626148 w 6858000"/>
              <a:gd name="connsiteY4" fmla="*/ 1260390 h 8295611"/>
              <a:gd name="connsiteX5" fmla="*/ 6858000 w 6858000"/>
              <a:gd name="connsiteY5" fmla="*/ 1820346 h 8295611"/>
              <a:gd name="connsiteX6" fmla="*/ 6858000 w 6858000"/>
              <a:gd name="connsiteY6" fmla="*/ 8295611 h 8295611"/>
              <a:gd name="connsiteX7" fmla="*/ 1820020 w 6858000"/>
              <a:gd name="connsiteY7" fmla="*/ 8295611 h 8295611"/>
              <a:gd name="connsiteX8" fmla="*/ 1260389 w 6858000"/>
              <a:gd name="connsiteY8" fmla="*/ 8063759 h 8295611"/>
              <a:gd name="connsiteX9" fmla="*/ 231852 w 6858000"/>
              <a:gd name="connsiteY9" fmla="*/ 7035547 h 8295611"/>
              <a:gd name="connsiteX10" fmla="*/ 0 w 6858000"/>
              <a:gd name="connsiteY10" fmla="*/ 6475591 h 8295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8295611">
                <a:moveTo>
                  <a:pt x="0" y="6475591"/>
                </a:moveTo>
                <a:lnTo>
                  <a:pt x="0" y="0"/>
                </a:lnTo>
                <a:lnTo>
                  <a:pt x="5037655" y="0"/>
                </a:lnTo>
                <a:cubicBezTo>
                  <a:pt x="5247720" y="0"/>
                  <a:pt x="5449005" y="83246"/>
                  <a:pt x="5597611" y="231852"/>
                </a:cubicBezTo>
                <a:cubicBezTo>
                  <a:pt x="5972216" y="606457"/>
                  <a:pt x="6251544" y="885785"/>
                  <a:pt x="6626148" y="1260390"/>
                </a:cubicBezTo>
                <a:cubicBezTo>
                  <a:pt x="6774430" y="1408996"/>
                  <a:pt x="6858000" y="1610281"/>
                  <a:pt x="6858000" y="1820346"/>
                </a:cubicBezTo>
                <a:lnTo>
                  <a:pt x="6858000" y="8295611"/>
                </a:lnTo>
                <a:lnTo>
                  <a:pt x="1820020" y="8295611"/>
                </a:lnTo>
                <a:cubicBezTo>
                  <a:pt x="1610281" y="8295611"/>
                  <a:pt x="1408670" y="8212040"/>
                  <a:pt x="1260389" y="8063759"/>
                </a:cubicBezTo>
                <a:cubicBezTo>
                  <a:pt x="885784" y="7689154"/>
                  <a:pt x="606457" y="7409827"/>
                  <a:pt x="231852" y="7035547"/>
                </a:cubicBezTo>
                <a:cubicBezTo>
                  <a:pt x="83571" y="6886941"/>
                  <a:pt x="0" y="6685656"/>
                  <a:pt x="0" y="647559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01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23A6BD4-B62E-6382-6798-23111C2BB9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5930" y="2823583"/>
            <a:ext cx="3670770" cy="128804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85000"/>
              </a:lnSpc>
              <a:buNone/>
              <a:defRPr lang="en-US" sz="34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E04F211-AE71-BEF3-3FB3-6D28A2D7806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26631" y="4533160"/>
            <a:ext cx="969264" cy="969264"/>
          </a:xfrm>
          <a:prstGeom prst="roundRect">
            <a:avLst>
              <a:gd name="adj" fmla="val 10879"/>
            </a:avLst>
          </a:prstGeom>
          <a:ln>
            <a:solidFill>
              <a:schemeClr val="bg2">
                <a:lumMod val="90000"/>
              </a:schemeClr>
            </a:solidFill>
          </a:ln>
        </p:spPr>
        <p:txBody>
          <a:bodyPr/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QR Code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6831001F-6EB7-EF34-88CE-32366BB784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18012" y="2012807"/>
            <a:ext cx="1660169" cy="504671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A9A0AE45-DA56-6D1B-4948-25C84CB6E7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6507" y="1711325"/>
            <a:ext cx="5365743" cy="3456860"/>
          </a:xfrm>
        </p:spPr>
        <p:txBody>
          <a:bodyPr anchor="ctr">
            <a:noAutofit/>
          </a:bodyPr>
          <a:lstStyle>
            <a:lvl1pPr>
              <a:lnSpc>
                <a:spcPct val="73000"/>
              </a:lnSpc>
              <a:defRPr sz="8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F3C8143-545D-7556-761A-AFD7845BC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58" y="5893254"/>
            <a:ext cx="355199" cy="2743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C1278E-146D-F8E3-A956-9DDEBB42775E}"/>
              </a:ext>
            </a:extLst>
          </p:cNvPr>
          <p:cNvSpPr txBox="1"/>
          <p:nvPr userDrawn="1"/>
        </p:nvSpPr>
        <p:spPr>
          <a:xfrm>
            <a:off x="510677" y="5464171"/>
            <a:ext cx="124107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+mn-lt"/>
                <a:ea typeface="ES Build" pitchFamily="2" charset="77"/>
              </a:rPr>
              <a:t>Follow us!</a:t>
            </a:r>
            <a:endParaRPr lang="en-US" sz="1600">
              <a:solidFill>
                <a:schemeClr val="bg1"/>
              </a:solidFill>
              <a:latin typeface="+mn-lt"/>
              <a:ea typeface="ES Build" pitchFamily="2" charset="77"/>
            </a:endParaRPr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1576D580-BA21-175D-328D-C357268A74F6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10677" y="5892282"/>
            <a:ext cx="276916" cy="273658"/>
            <a:chOff x="3331" y="1656"/>
            <a:chExt cx="1020" cy="1008"/>
          </a:xfrm>
          <a:solidFill>
            <a:schemeClr val="bg1"/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1D9B0DB-10D2-B2EA-C3E7-5699D6B202D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31" y="1656"/>
              <a:ext cx="232" cy="1008"/>
            </a:xfrm>
            <a:custGeom>
              <a:avLst/>
              <a:gdLst>
                <a:gd name="T0" fmla="*/ 98 w 98"/>
                <a:gd name="T1" fmla="*/ 46 h 427"/>
                <a:gd name="T2" fmla="*/ 48 w 98"/>
                <a:gd name="T3" fmla="*/ 92 h 427"/>
                <a:gd name="T4" fmla="*/ 0 w 98"/>
                <a:gd name="T5" fmla="*/ 46 h 427"/>
                <a:gd name="T6" fmla="*/ 49 w 98"/>
                <a:gd name="T7" fmla="*/ 0 h 427"/>
                <a:gd name="T8" fmla="*/ 98 w 98"/>
                <a:gd name="T9" fmla="*/ 46 h 427"/>
                <a:gd name="T10" fmla="*/ 2 w 98"/>
                <a:gd name="T11" fmla="*/ 427 h 427"/>
                <a:gd name="T12" fmla="*/ 2 w 98"/>
                <a:gd name="T13" fmla="*/ 129 h 427"/>
                <a:gd name="T14" fmla="*/ 95 w 98"/>
                <a:gd name="T15" fmla="*/ 129 h 427"/>
                <a:gd name="T16" fmla="*/ 95 w 98"/>
                <a:gd name="T17" fmla="*/ 427 h 427"/>
                <a:gd name="T18" fmla="*/ 2 w 98"/>
                <a:gd name="T1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27">
                  <a:moveTo>
                    <a:pt x="98" y="46"/>
                  </a:moveTo>
                  <a:cubicBezTo>
                    <a:pt x="98" y="72"/>
                    <a:pt x="79" y="92"/>
                    <a:pt x="48" y="92"/>
                  </a:cubicBezTo>
                  <a:cubicBezTo>
                    <a:pt x="18" y="92"/>
                    <a:pt x="0" y="72"/>
                    <a:pt x="0" y="46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79" y="0"/>
                    <a:pt x="97" y="20"/>
                    <a:pt x="98" y="46"/>
                  </a:cubicBezTo>
                  <a:close/>
                  <a:moveTo>
                    <a:pt x="2" y="427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5" y="427"/>
                    <a:pt x="95" y="427"/>
                    <a:pt x="95" y="427"/>
                  </a:cubicBezTo>
                  <a:lnTo>
                    <a:pt x="2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B5DF54F-1D9E-B5AC-5044-5A6A7CDA3B1C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1" y="1944"/>
              <a:ext cx="670" cy="720"/>
            </a:xfrm>
            <a:custGeom>
              <a:avLst/>
              <a:gdLst>
                <a:gd name="T0" fmla="*/ 2 w 284"/>
                <a:gd name="T1" fmla="*/ 102 h 305"/>
                <a:gd name="T2" fmla="*/ 0 w 284"/>
                <a:gd name="T3" fmla="*/ 7 h 305"/>
                <a:gd name="T4" fmla="*/ 80 w 284"/>
                <a:gd name="T5" fmla="*/ 7 h 305"/>
                <a:gd name="T6" fmla="*/ 84 w 284"/>
                <a:gd name="T7" fmla="*/ 48 h 305"/>
                <a:gd name="T8" fmla="*/ 86 w 284"/>
                <a:gd name="T9" fmla="*/ 48 h 305"/>
                <a:gd name="T10" fmla="*/ 178 w 284"/>
                <a:gd name="T11" fmla="*/ 0 h 305"/>
                <a:gd name="T12" fmla="*/ 284 w 284"/>
                <a:gd name="T13" fmla="*/ 129 h 305"/>
                <a:gd name="T14" fmla="*/ 284 w 284"/>
                <a:gd name="T15" fmla="*/ 305 h 305"/>
                <a:gd name="T16" fmla="*/ 192 w 284"/>
                <a:gd name="T17" fmla="*/ 305 h 305"/>
                <a:gd name="T18" fmla="*/ 192 w 284"/>
                <a:gd name="T19" fmla="*/ 140 h 305"/>
                <a:gd name="T20" fmla="*/ 145 w 284"/>
                <a:gd name="T21" fmla="*/ 75 h 305"/>
                <a:gd name="T22" fmla="*/ 98 w 284"/>
                <a:gd name="T23" fmla="*/ 110 h 305"/>
                <a:gd name="T24" fmla="*/ 94 w 284"/>
                <a:gd name="T25" fmla="*/ 133 h 305"/>
                <a:gd name="T26" fmla="*/ 94 w 284"/>
                <a:gd name="T27" fmla="*/ 305 h 305"/>
                <a:gd name="T28" fmla="*/ 2 w 284"/>
                <a:gd name="T29" fmla="*/ 305 h 305"/>
                <a:gd name="T30" fmla="*/ 2 w 284"/>
                <a:gd name="T31" fmla="*/ 10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305">
                  <a:moveTo>
                    <a:pt x="2" y="102"/>
                  </a:moveTo>
                  <a:cubicBezTo>
                    <a:pt x="2" y="65"/>
                    <a:pt x="1" y="34"/>
                    <a:pt x="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8" y="29"/>
                    <a:pt x="128" y="0"/>
                    <a:pt x="178" y="0"/>
                  </a:cubicBezTo>
                  <a:cubicBezTo>
                    <a:pt x="239" y="0"/>
                    <a:pt x="284" y="41"/>
                    <a:pt x="284" y="129"/>
                  </a:cubicBezTo>
                  <a:cubicBezTo>
                    <a:pt x="284" y="305"/>
                    <a:pt x="284" y="305"/>
                    <a:pt x="284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01"/>
                    <a:pt x="178" y="75"/>
                    <a:pt x="145" y="75"/>
                  </a:cubicBezTo>
                  <a:cubicBezTo>
                    <a:pt x="119" y="75"/>
                    <a:pt x="104" y="93"/>
                    <a:pt x="98" y="110"/>
                  </a:cubicBezTo>
                  <a:cubicBezTo>
                    <a:pt x="95" y="116"/>
                    <a:pt x="94" y="124"/>
                    <a:pt x="94" y="133"/>
                  </a:cubicBezTo>
                  <a:cubicBezTo>
                    <a:pt x="94" y="305"/>
                    <a:pt x="94" y="305"/>
                    <a:pt x="94" y="305"/>
                  </a:cubicBezTo>
                  <a:cubicBezTo>
                    <a:pt x="2" y="305"/>
                    <a:pt x="2" y="305"/>
                    <a:pt x="2" y="305"/>
                  </a:cubicBezTo>
                  <a:lnTo>
                    <a:pt x="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</p:grpSp>
      <p:sp>
        <p:nvSpPr>
          <p:cNvPr id="19" name="Freeform 5">
            <a:extLst>
              <a:ext uri="{FF2B5EF4-FFF2-40B4-BE49-F238E27FC236}">
                <a16:creationId xmlns:a16="http://schemas.microsoft.com/office/drawing/2014/main" id="{E96455C7-4EEA-15C5-7196-3AFF5E06DF60}"/>
              </a:ext>
            </a:extLst>
          </p:cNvPr>
          <p:cNvSpPr>
            <a:spLocks/>
          </p:cNvSpPr>
          <p:nvPr userDrawn="1"/>
        </p:nvSpPr>
        <p:spPr bwMode="gray">
          <a:xfrm>
            <a:off x="1021955" y="5895294"/>
            <a:ext cx="127593" cy="275200"/>
          </a:xfrm>
          <a:custGeom>
            <a:avLst/>
            <a:gdLst>
              <a:gd name="T0" fmla="*/ 60 w 90"/>
              <a:gd name="T1" fmla="*/ 193 h 193"/>
              <a:gd name="T2" fmla="*/ 20 w 90"/>
              <a:gd name="T3" fmla="*/ 193 h 193"/>
              <a:gd name="T4" fmla="*/ 20 w 90"/>
              <a:gd name="T5" fmla="*/ 97 h 193"/>
              <a:gd name="T6" fmla="*/ 0 w 90"/>
              <a:gd name="T7" fmla="*/ 97 h 193"/>
              <a:gd name="T8" fmla="*/ 0 w 90"/>
              <a:gd name="T9" fmla="*/ 63 h 193"/>
              <a:gd name="T10" fmla="*/ 20 w 90"/>
              <a:gd name="T11" fmla="*/ 63 h 193"/>
              <a:gd name="T12" fmla="*/ 20 w 90"/>
              <a:gd name="T13" fmla="*/ 44 h 193"/>
              <a:gd name="T14" fmla="*/ 63 w 90"/>
              <a:gd name="T15" fmla="*/ 0 h 193"/>
              <a:gd name="T16" fmla="*/ 89 w 90"/>
              <a:gd name="T17" fmla="*/ 0 h 193"/>
              <a:gd name="T18" fmla="*/ 89 w 90"/>
              <a:gd name="T19" fmla="*/ 34 h 193"/>
              <a:gd name="T20" fmla="*/ 73 w 90"/>
              <a:gd name="T21" fmla="*/ 34 h 193"/>
              <a:gd name="T22" fmla="*/ 60 w 90"/>
              <a:gd name="T23" fmla="*/ 47 h 193"/>
              <a:gd name="T24" fmla="*/ 60 w 90"/>
              <a:gd name="T25" fmla="*/ 63 h 193"/>
              <a:gd name="T26" fmla="*/ 90 w 90"/>
              <a:gd name="T27" fmla="*/ 63 h 193"/>
              <a:gd name="T28" fmla="*/ 86 w 90"/>
              <a:gd name="T29" fmla="*/ 97 h 193"/>
              <a:gd name="T30" fmla="*/ 60 w 90"/>
              <a:gd name="T31" fmla="*/ 97 h 193"/>
              <a:gd name="T32" fmla="*/ 60 w 90"/>
              <a:gd name="T33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0" h="193">
                <a:moveTo>
                  <a:pt x="60" y="193"/>
                </a:moveTo>
                <a:cubicBezTo>
                  <a:pt x="20" y="193"/>
                  <a:pt x="20" y="193"/>
                  <a:pt x="20" y="193"/>
                </a:cubicBezTo>
                <a:cubicBezTo>
                  <a:pt x="20" y="97"/>
                  <a:pt x="20" y="97"/>
                  <a:pt x="2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63"/>
                  <a:pt x="0" y="63"/>
                  <a:pt x="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16"/>
                  <a:pt x="31" y="0"/>
                  <a:pt x="63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34"/>
                  <a:pt x="89" y="34"/>
                  <a:pt x="89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60" y="34"/>
                  <a:pt x="60" y="38"/>
                  <a:pt x="60" y="47"/>
                </a:cubicBezTo>
                <a:cubicBezTo>
                  <a:pt x="60" y="63"/>
                  <a:pt x="60" y="63"/>
                  <a:pt x="6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6" y="97"/>
                  <a:pt x="86" y="97"/>
                  <a:pt x="86" y="97"/>
                </a:cubicBezTo>
                <a:cubicBezTo>
                  <a:pt x="60" y="97"/>
                  <a:pt x="60" y="97"/>
                  <a:pt x="60" y="97"/>
                </a:cubicBezTo>
                <a:lnTo>
                  <a:pt x="6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S Build" pitchFamily="50" charset="0"/>
              <a:ea typeface="+mn-ea"/>
              <a:cs typeface="+mn-cs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6AEBB3C7-FD57-2858-D196-BADD1CF4798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96599" y="5891573"/>
            <a:ext cx="278329" cy="278565"/>
            <a:chOff x="2653" y="972"/>
            <a:chExt cx="2372" cy="2374"/>
          </a:xfrm>
          <a:solidFill>
            <a:schemeClr val="bg1"/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1B8169B3-8F72-B6C4-89F9-22EA25B913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" y="972"/>
              <a:ext cx="2372" cy="2374"/>
            </a:xfrm>
            <a:custGeom>
              <a:avLst/>
              <a:gdLst>
                <a:gd name="T0" fmla="*/ 1008 w 2016"/>
                <a:gd name="T1" fmla="*/ 182 h 2016"/>
                <a:gd name="T2" fmla="*/ 1415 w 2016"/>
                <a:gd name="T3" fmla="*/ 188 h 2016"/>
                <a:gd name="T4" fmla="*/ 1602 w 2016"/>
                <a:gd name="T5" fmla="*/ 222 h 2016"/>
                <a:gd name="T6" fmla="*/ 1718 w 2016"/>
                <a:gd name="T7" fmla="*/ 298 h 2016"/>
                <a:gd name="T8" fmla="*/ 1794 w 2016"/>
                <a:gd name="T9" fmla="*/ 414 h 2016"/>
                <a:gd name="T10" fmla="*/ 1828 w 2016"/>
                <a:gd name="T11" fmla="*/ 601 h 2016"/>
                <a:gd name="T12" fmla="*/ 1834 w 2016"/>
                <a:gd name="T13" fmla="*/ 1008 h 2016"/>
                <a:gd name="T14" fmla="*/ 1828 w 2016"/>
                <a:gd name="T15" fmla="*/ 1415 h 2016"/>
                <a:gd name="T16" fmla="*/ 1794 w 2016"/>
                <a:gd name="T17" fmla="*/ 1602 h 2016"/>
                <a:gd name="T18" fmla="*/ 1718 w 2016"/>
                <a:gd name="T19" fmla="*/ 1718 h 2016"/>
                <a:gd name="T20" fmla="*/ 1602 w 2016"/>
                <a:gd name="T21" fmla="*/ 1794 h 2016"/>
                <a:gd name="T22" fmla="*/ 1415 w 2016"/>
                <a:gd name="T23" fmla="*/ 1828 h 2016"/>
                <a:gd name="T24" fmla="*/ 1008 w 2016"/>
                <a:gd name="T25" fmla="*/ 1834 h 2016"/>
                <a:gd name="T26" fmla="*/ 601 w 2016"/>
                <a:gd name="T27" fmla="*/ 1828 h 2016"/>
                <a:gd name="T28" fmla="*/ 414 w 2016"/>
                <a:gd name="T29" fmla="*/ 1794 h 2016"/>
                <a:gd name="T30" fmla="*/ 298 w 2016"/>
                <a:gd name="T31" fmla="*/ 1718 h 2016"/>
                <a:gd name="T32" fmla="*/ 222 w 2016"/>
                <a:gd name="T33" fmla="*/ 1602 h 2016"/>
                <a:gd name="T34" fmla="*/ 188 w 2016"/>
                <a:gd name="T35" fmla="*/ 1415 h 2016"/>
                <a:gd name="T36" fmla="*/ 182 w 2016"/>
                <a:gd name="T37" fmla="*/ 1008 h 2016"/>
                <a:gd name="T38" fmla="*/ 188 w 2016"/>
                <a:gd name="T39" fmla="*/ 601 h 2016"/>
                <a:gd name="T40" fmla="*/ 222 w 2016"/>
                <a:gd name="T41" fmla="*/ 414 h 2016"/>
                <a:gd name="T42" fmla="*/ 298 w 2016"/>
                <a:gd name="T43" fmla="*/ 298 h 2016"/>
                <a:gd name="T44" fmla="*/ 414 w 2016"/>
                <a:gd name="T45" fmla="*/ 222 h 2016"/>
                <a:gd name="T46" fmla="*/ 601 w 2016"/>
                <a:gd name="T47" fmla="*/ 188 h 2016"/>
                <a:gd name="T48" fmla="*/ 1008 w 2016"/>
                <a:gd name="T49" fmla="*/ 182 h 2016"/>
                <a:gd name="T50" fmla="*/ 1008 w 2016"/>
                <a:gd name="T51" fmla="*/ 0 h 2016"/>
                <a:gd name="T52" fmla="*/ 593 w 2016"/>
                <a:gd name="T53" fmla="*/ 6 h 2016"/>
                <a:gd name="T54" fmla="*/ 348 w 2016"/>
                <a:gd name="T55" fmla="*/ 53 h 2016"/>
                <a:gd name="T56" fmla="*/ 169 w 2016"/>
                <a:gd name="T57" fmla="*/ 169 h 2016"/>
                <a:gd name="T58" fmla="*/ 53 w 2016"/>
                <a:gd name="T59" fmla="*/ 348 h 2016"/>
                <a:gd name="T60" fmla="*/ 6 w 2016"/>
                <a:gd name="T61" fmla="*/ 593 h 2016"/>
                <a:gd name="T62" fmla="*/ 0 w 2016"/>
                <a:gd name="T63" fmla="*/ 1008 h 2016"/>
                <a:gd name="T64" fmla="*/ 6 w 2016"/>
                <a:gd name="T65" fmla="*/ 1423 h 2016"/>
                <a:gd name="T66" fmla="*/ 53 w 2016"/>
                <a:gd name="T67" fmla="*/ 1668 h 2016"/>
                <a:gd name="T68" fmla="*/ 169 w 2016"/>
                <a:gd name="T69" fmla="*/ 1847 h 2016"/>
                <a:gd name="T70" fmla="*/ 348 w 2016"/>
                <a:gd name="T71" fmla="*/ 1963 h 2016"/>
                <a:gd name="T72" fmla="*/ 593 w 2016"/>
                <a:gd name="T73" fmla="*/ 2010 h 2016"/>
                <a:gd name="T74" fmla="*/ 1008 w 2016"/>
                <a:gd name="T75" fmla="*/ 2016 h 2016"/>
                <a:gd name="T76" fmla="*/ 1423 w 2016"/>
                <a:gd name="T77" fmla="*/ 2010 h 2016"/>
                <a:gd name="T78" fmla="*/ 1668 w 2016"/>
                <a:gd name="T79" fmla="*/ 1963 h 2016"/>
                <a:gd name="T80" fmla="*/ 1847 w 2016"/>
                <a:gd name="T81" fmla="*/ 1847 h 2016"/>
                <a:gd name="T82" fmla="*/ 1963 w 2016"/>
                <a:gd name="T83" fmla="*/ 1668 h 2016"/>
                <a:gd name="T84" fmla="*/ 2010 w 2016"/>
                <a:gd name="T85" fmla="*/ 1423 h 2016"/>
                <a:gd name="T86" fmla="*/ 2016 w 2016"/>
                <a:gd name="T87" fmla="*/ 1008 h 2016"/>
                <a:gd name="T88" fmla="*/ 2010 w 2016"/>
                <a:gd name="T89" fmla="*/ 593 h 2016"/>
                <a:gd name="T90" fmla="*/ 1963 w 2016"/>
                <a:gd name="T91" fmla="*/ 348 h 2016"/>
                <a:gd name="T92" fmla="*/ 1847 w 2016"/>
                <a:gd name="T93" fmla="*/ 169 h 2016"/>
                <a:gd name="T94" fmla="*/ 1668 w 2016"/>
                <a:gd name="T95" fmla="*/ 53 h 2016"/>
                <a:gd name="T96" fmla="*/ 1423 w 2016"/>
                <a:gd name="T97" fmla="*/ 6 h 2016"/>
                <a:gd name="T98" fmla="*/ 1008 w 2016"/>
                <a:gd name="T9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566A1474-C60F-2080-97B3-4A57655791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1" y="1550"/>
              <a:ext cx="1216" cy="1218"/>
            </a:xfrm>
            <a:custGeom>
              <a:avLst/>
              <a:gdLst>
                <a:gd name="T0" fmla="*/ 517 w 1034"/>
                <a:gd name="T1" fmla="*/ 0 h 1034"/>
                <a:gd name="T2" fmla="*/ 0 w 1034"/>
                <a:gd name="T3" fmla="*/ 517 h 1034"/>
                <a:gd name="T4" fmla="*/ 517 w 1034"/>
                <a:gd name="T5" fmla="*/ 1034 h 1034"/>
                <a:gd name="T6" fmla="*/ 1034 w 1034"/>
                <a:gd name="T7" fmla="*/ 517 h 1034"/>
                <a:gd name="T8" fmla="*/ 517 w 1034"/>
                <a:gd name="T9" fmla="*/ 0 h 1034"/>
                <a:gd name="T10" fmla="*/ 517 w 1034"/>
                <a:gd name="T11" fmla="*/ 853 h 1034"/>
                <a:gd name="T12" fmla="*/ 181 w 1034"/>
                <a:gd name="T13" fmla="*/ 517 h 1034"/>
                <a:gd name="T14" fmla="*/ 517 w 1034"/>
                <a:gd name="T15" fmla="*/ 181 h 1034"/>
                <a:gd name="T16" fmla="*/ 853 w 1034"/>
                <a:gd name="T17" fmla="*/ 517 h 1034"/>
                <a:gd name="T18" fmla="*/ 517 w 1034"/>
                <a:gd name="T19" fmla="*/ 85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4" h="1034">
                  <a:moveTo>
                    <a:pt x="517" y="0"/>
                  </a:moveTo>
                  <a:cubicBezTo>
                    <a:pt x="231" y="0"/>
                    <a:pt x="0" y="231"/>
                    <a:pt x="0" y="517"/>
                  </a:cubicBezTo>
                  <a:cubicBezTo>
                    <a:pt x="0" y="803"/>
                    <a:pt x="231" y="1034"/>
                    <a:pt x="517" y="1034"/>
                  </a:cubicBezTo>
                  <a:cubicBezTo>
                    <a:pt x="803" y="1034"/>
                    <a:pt x="1034" y="803"/>
                    <a:pt x="1034" y="517"/>
                  </a:cubicBezTo>
                  <a:cubicBezTo>
                    <a:pt x="1034" y="231"/>
                    <a:pt x="803" y="0"/>
                    <a:pt x="517" y="0"/>
                  </a:cubicBezTo>
                  <a:close/>
                  <a:moveTo>
                    <a:pt x="517" y="853"/>
                  </a:moveTo>
                  <a:cubicBezTo>
                    <a:pt x="331" y="853"/>
                    <a:pt x="181" y="703"/>
                    <a:pt x="181" y="517"/>
                  </a:cubicBezTo>
                  <a:cubicBezTo>
                    <a:pt x="181" y="331"/>
                    <a:pt x="331" y="181"/>
                    <a:pt x="517" y="181"/>
                  </a:cubicBezTo>
                  <a:cubicBezTo>
                    <a:pt x="703" y="181"/>
                    <a:pt x="853" y="331"/>
                    <a:pt x="853" y="517"/>
                  </a:cubicBezTo>
                  <a:cubicBezTo>
                    <a:pt x="853" y="703"/>
                    <a:pt x="703" y="853"/>
                    <a:pt x="517" y="8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" name="Oval 7">
              <a:extLst>
                <a:ext uri="{FF2B5EF4-FFF2-40B4-BE49-F238E27FC236}">
                  <a16:creationId xmlns:a16="http://schemas.microsoft.com/office/drawing/2014/main" id="{4C7B81CA-8085-7CC1-9A13-3B65E92D3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" y="1383"/>
              <a:ext cx="285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pic>
        <p:nvPicPr>
          <p:cNvPr id="24" name="Graphic 23">
            <a:extLst>
              <a:ext uri="{FF2B5EF4-FFF2-40B4-BE49-F238E27FC236}">
                <a16:creationId xmlns:a16="http://schemas.microsoft.com/office/drawing/2014/main" id="{F6DC754B-6BF7-8DF3-29B8-CB1A3500CA4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3910" y="5909556"/>
            <a:ext cx="278327" cy="260582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F3C9D8D-3255-B440-1B5C-A97425D015C5}"/>
              </a:ext>
            </a:extLst>
          </p:cNvPr>
          <p:cNvCxnSpPr/>
          <p:nvPr userDrawn="1"/>
        </p:nvCxnSpPr>
        <p:spPr>
          <a:xfrm>
            <a:off x="3089964" y="5526724"/>
            <a:ext cx="0" cy="678583"/>
          </a:xfrm>
          <a:prstGeom prst="line">
            <a:avLst/>
          </a:prstGeom>
          <a:ln w="12700" cap="rnd">
            <a:solidFill>
              <a:schemeClr val="bg1"/>
            </a:solidFill>
            <a:round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D8365284-1F0C-1B07-4344-B463DBE56F6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290" y="5889009"/>
            <a:ext cx="397241" cy="27856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6C50FA6-9946-FA77-E13C-D72F7A552200}"/>
              </a:ext>
            </a:extLst>
          </p:cNvPr>
          <p:cNvSpPr txBox="1"/>
          <p:nvPr userDrawn="1"/>
        </p:nvSpPr>
        <p:spPr>
          <a:xfrm>
            <a:off x="3370214" y="5464171"/>
            <a:ext cx="243496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 b="0" i="0">
                <a:solidFill>
                  <a:schemeClr val="bg1"/>
                </a:solidFill>
                <a:effectLst/>
                <a:ea typeface="ES Build" pitchFamily="2" charset="77"/>
              </a:defRPr>
            </a:lvl1pPr>
          </a:lstStyle>
          <a:p>
            <a:r>
              <a:rPr lang="en-US"/>
              <a:t>Join the community hub: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B5F8FA-A005-0310-0645-EF5DF183C696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6333685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/Content Cas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83018BE-0E5C-5567-71DB-248007C8D08B}"/>
              </a:ext>
            </a:extLst>
          </p:cNvPr>
          <p:cNvSpPr/>
          <p:nvPr userDrawn="1"/>
        </p:nvSpPr>
        <p:spPr>
          <a:xfrm rot="5400000">
            <a:off x="610984" y="417716"/>
            <a:ext cx="5829301" cy="7051270"/>
          </a:xfrm>
          <a:custGeom>
            <a:avLst/>
            <a:gdLst>
              <a:gd name="connsiteX0" fmla="*/ 0 w 5829301"/>
              <a:gd name="connsiteY0" fmla="*/ 5504253 h 7051270"/>
              <a:gd name="connsiteX1" fmla="*/ 0 w 5829301"/>
              <a:gd name="connsiteY1" fmla="*/ 0 h 7051270"/>
              <a:gd name="connsiteX2" fmla="*/ 4282007 w 5829301"/>
              <a:gd name="connsiteY2" fmla="*/ 0 h 7051270"/>
              <a:gd name="connsiteX3" fmla="*/ 4757970 w 5829301"/>
              <a:gd name="connsiteY3" fmla="*/ 197074 h 7051270"/>
              <a:gd name="connsiteX4" fmla="*/ 5632227 w 5829301"/>
              <a:gd name="connsiteY4" fmla="*/ 1071332 h 7051270"/>
              <a:gd name="connsiteX5" fmla="*/ 5829301 w 5829301"/>
              <a:gd name="connsiteY5" fmla="*/ 1547294 h 7051270"/>
              <a:gd name="connsiteX6" fmla="*/ 5829301 w 5829301"/>
              <a:gd name="connsiteY6" fmla="*/ 7051270 h 7051270"/>
              <a:gd name="connsiteX7" fmla="*/ 1547017 w 5829301"/>
              <a:gd name="connsiteY7" fmla="*/ 7051270 h 7051270"/>
              <a:gd name="connsiteX8" fmla="*/ 1071330 w 5829301"/>
              <a:gd name="connsiteY8" fmla="*/ 6854196 h 7051270"/>
              <a:gd name="connsiteX9" fmla="*/ 197074 w 5829301"/>
              <a:gd name="connsiteY9" fmla="*/ 5980216 h 7051270"/>
              <a:gd name="connsiteX10" fmla="*/ 0 w 5829301"/>
              <a:gd name="connsiteY10" fmla="*/ 5504253 h 705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9301" h="7051270">
                <a:moveTo>
                  <a:pt x="0" y="5504253"/>
                </a:moveTo>
                <a:lnTo>
                  <a:pt x="0" y="0"/>
                </a:lnTo>
                <a:lnTo>
                  <a:pt x="4282007" y="0"/>
                </a:lnTo>
                <a:cubicBezTo>
                  <a:pt x="4460563" y="0"/>
                  <a:pt x="4631655" y="70759"/>
                  <a:pt x="4757970" y="197074"/>
                </a:cubicBezTo>
                <a:cubicBezTo>
                  <a:pt x="5076384" y="515488"/>
                  <a:pt x="5313813" y="752917"/>
                  <a:pt x="5632227" y="1071332"/>
                </a:cubicBezTo>
                <a:cubicBezTo>
                  <a:pt x="5758266" y="1197647"/>
                  <a:pt x="5829301" y="1368739"/>
                  <a:pt x="5829301" y="1547294"/>
                </a:cubicBezTo>
                <a:lnTo>
                  <a:pt x="5829301" y="7051270"/>
                </a:lnTo>
                <a:lnTo>
                  <a:pt x="1547017" y="7051270"/>
                </a:lnTo>
                <a:cubicBezTo>
                  <a:pt x="1368739" y="7051270"/>
                  <a:pt x="1197369" y="6980235"/>
                  <a:pt x="1071330" y="6854196"/>
                </a:cubicBezTo>
                <a:cubicBezTo>
                  <a:pt x="752916" y="6535782"/>
                  <a:pt x="515488" y="6298354"/>
                  <a:pt x="197074" y="5980216"/>
                </a:cubicBezTo>
                <a:cubicBezTo>
                  <a:pt x="71035" y="5853900"/>
                  <a:pt x="0" y="5682808"/>
                  <a:pt x="0" y="5504253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01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B89D29C-7E11-55C1-6D47-78CD92D7A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5930" y="2823583"/>
            <a:ext cx="3670770" cy="128804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85000"/>
              </a:lnSpc>
              <a:buNone/>
              <a:defRPr lang="en-US" sz="3400" kern="1200" dirty="0">
                <a:solidFill>
                  <a:schemeClr val="tx1"/>
                </a:solidFill>
                <a:latin typeface="ES Build 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395F42-A2DA-275F-DBE9-4026407238CC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203D5C4-63D0-301C-00C1-754668FCB3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26631" y="4533160"/>
            <a:ext cx="969264" cy="969264"/>
          </a:xfrm>
          <a:prstGeom prst="roundRect">
            <a:avLst>
              <a:gd name="adj" fmla="val 10879"/>
            </a:avLst>
          </a:prstGeom>
          <a:ln>
            <a:solidFill>
              <a:schemeClr val="bg2">
                <a:lumMod val="90000"/>
              </a:schemeClr>
            </a:solidFill>
          </a:ln>
        </p:spPr>
        <p:txBody>
          <a:bodyPr/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QR Code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B05BE9-D4E7-BCD2-39AA-AAC50A2A46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18012" y="2012807"/>
            <a:ext cx="1660169" cy="504671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40868D98-0580-0966-6222-3D31957441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6501" y="1711325"/>
            <a:ext cx="5365747" cy="3456860"/>
          </a:xfrm>
        </p:spPr>
        <p:txBody>
          <a:bodyPr anchor="ctr">
            <a:noAutofit/>
          </a:bodyPr>
          <a:lstStyle>
            <a:lvl1pPr>
              <a:lnSpc>
                <a:spcPct val="73000"/>
              </a:lnSpc>
              <a:defRPr sz="8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60C7250-ED3F-7083-BE33-003FABD467DA}"/>
              </a:ext>
            </a:extLst>
          </p:cNvPr>
          <p:cNvSpPr txBox="1"/>
          <p:nvPr userDrawn="1"/>
        </p:nvSpPr>
        <p:spPr>
          <a:xfrm>
            <a:off x="510677" y="5464171"/>
            <a:ext cx="124107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+mn-lt"/>
                <a:ea typeface="ES Build" pitchFamily="2" charset="77"/>
              </a:rPr>
              <a:t>Follow us!</a:t>
            </a:r>
            <a:endParaRPr lang="en-US" sz="1600">
              <a:solidFill>
                <a:schemeClr val="bg1"/>
              </a:solidFill>
              <a:latin typeface="+mn-lt"/>
              <a:ea typeface="ES Build" pitchFamily="2" charset="77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2FA7152-A8C0-17A2-D5AD-665719C3E784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10677" y="5892282"/>
            <a:ext cx="276916" cy="273658"/>
            <a:chOff x="3331" y="1656"/>
            <a:chExt cx="1020" cy="1008"/>
          </a:xfrm>
          <a:solidFill>
            <a:schemeClr val="bg1"/>
          </a:solidFill>
        </p:grpSpPr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FBE503EF-BF4C-8872-9FCF-6C2CE7C5541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31" y="1656"/>
              <a:ext cx="232" cy="1008"/>
            </a:xfrm>
            <a:custGeom>
              <a:avLst/>
              <a:gdLst>
                <a:gd name="T0" fmla="*/ 98 w 98"/>
                <a:gd name="T1" fmla="*/ 46 h 427"/>
                <a:gd name="T2" fmla="*/ 48 w 98"/>
                <a:gd name="T3" fmla="*/ 92 h 427"/>
                <a:gd name="T4" fmla="*/ 0 w 98"/>
                <a:gd name="T5" fmla="*/ 46 h 427"/>
                <a:gd name="T6" fmla="*/ 49 w 98"/>
                <a:gd name="T7" fmla="*/ 0 h 427"/>
                <a:gd name="T8" fmla="*/ 98 w 98"/>
                <a:gd name="T9" fmla="*/ 46 h 427"/>
                <a:gd name="T10" fmla="*/ 2 w 98"/>
                <a:gd name="T11" fmla="*/ 427 h 427"/>
                <a:gd name="T12" fmla="*/ 2 w 98"/>
                <a:gd name="T13" fmla="*/ 129 h 427"/>
                <a:gd name="T14" fmla="*/ 95 w 98"/>
                <a:gd name="T15" fmla="*/ 129 h 427"/>
                <a:gd name="T16" fmla="*/ 95 w 98"/>
                <a:gd name="T17" fmla="*/ 427 h 427"/>
                <a:gd name="T18" fmla="*/ 2 w 98"/>
                <a:gd name="T1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27">
                  <a:moveTo>
                    <a:pt x="98" y="46"/>
                  </a:moveTo>
                  <a:cubicBezTo>
                    <a:pt x="98" y="72"/>
                    <a:pt x="79" y="92"/>
                    <a:pt x="48" y="92"/>
                  </a:cubicBezTo>
                  <a:cubicBezTo>
                    <a:pt x="18" y="92"/>
                    <a:pt x="0" y="72"/>
                    <a:pt x="0" y="46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79" y="0"/>
                    <a:pt x="97" y="20"/>
                    <a:pt x="98" y="46"/>
                  </a:cubicBezTo>
                  <a:close/>
                  <a:moveTo>
                    <a:pt x="2" y="427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5" y="427"/>
                    <a:pt x="95" y="427"/>
                    <a:pt x="95" y="427"/>
                  </a:cubicBezTo>
                  <a:lnTo>
                    <a:pt x="2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6D34A672-D9D7-DF07-082D-94E59922B36F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1" y="1944"/>
              <a:ext cx="670" cy="720"/>
            </a:xfrm>
            <a:custGeom>
              <a:avLst/>
              <a:gdLst>
                <a:gd name="T0" fmla="*/ 2 w 284"/>
                <a:gd name="T1" fmla="*/ 102 h 305"/>
                <a:gd name="T2" fmla="*/ 0 w 284"/>
                <a:gd name="T3" fmla="*/ 7 h 305"/>
                <a:gd name="T4" fmla="*/ 80 w 284"/>
                <a:gd name="T5" fmla="*/ 7 h 305"/>
                <a:gd name="T6" fmla="*/ 84 w 284"/>
                <a:gd name="T7" fmla="*/ 48 h 305"/>
                <a:gd name="T8" fmla="*/ 86 w 284"/>
                <a:gd name="T9" fmla="*/ 48 h 305"/>
                <a:gd name="T10" fmla="*/ 178 w 284"/>
                <a:gd name="T11" fmla="*/ 0 h 305"/>
                <a:gd name="T12" fmla="*/ 284 w 284"/>
                <a:gd name="T13" fmla="*/ 129 h 305"/>
                <a:gd name="T14" fmla="*/ 284 w 284"/>
                <a:gd name="T15" fmla="*/ 305 h 305"/>
                <a:gd name="T16" fmla="*/ 192 w 284"/>
                <a:gd name="T17" fmla="*/ 305 h 305"/>
                <a:gd name="T18" fmla="*/ 192 w 284"/>
                <a:gd name="T19" fmla="*/ 140 h 305"/>
                <a:gd name="T20" fmla="*/ 145 w 284"/>
                <a:gd name="T21" fmla="*/ 75 h 305"/>
                <a:gd name="T22" fmla="*/ 98 w 284"/>
                <a:gd name="T23" fmla="*/ 110 h 305"/>
                <a:gd name="T24" fmla="*/ 94 w 284"/>
                <a:gd name="T25" fmla="*/ 133 h 305"/>
                <a:gd name="T26" fmla="*/ 94 w 284"/>
                <a:gd name="T27" fmla="*/ 305 h 305"/>
                <a:gd name="T28" fmla="*/ 2 w 284"/>
                <a:gd name="T29" fmla="*/ 305 h 305"/>
                <a:gd name="T30" fmla="*/ 2 w 284"/>
                <a:gd name="T31" fmla="*/ 10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305">
                  <a:moveTo>
                    <a:pt x="2" y="102"/>
                  </a:moveTo>
                  <a:cubicBezTo>
                    <a:pt x="2" y="65"/>
                    <a:pt x="1" y="34"/>
                    <a:pt x="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8" y="29"/>
                    <a:pt x="128" y="0"/>
                    <a:pt x="178" y="0"/>
                  </a:cubicBezTo>
                  <a:cubicBezTo>
                    <a:pt x="239" y="0"/>
                    <a:pt x="284" y="41"/>
                    <a:pt x="284" y="129"/>
                  </a:cubicBezTo>
                  <a:cubicBezTo>
                    <a:pt x="284" y="305"/>
                    <a:pt x="284" y="305"/>
                    <a:pt x="284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01"/>
                    <a:pt x="178" y="75"/>
                    <a:pt x="145" y="75"/>
                  </a:cubicBezTo>
                  <a:cubicBezTo>
                    <a:pt x="119" y="75"/>
                    <a:pt x="104" y="93"/>
                    <a:pt x="98" y="110"/>
                  </a:cubicBezTo>
                  <a:cubicBezTo>
                    <a:pt x="95" y="116"/>
                    <a:pt x="94" y="124"/>
                    <a:pt x="94" y="133"/>
                  </a:cubicBezTo>
                  <a:cubicBezTo>
                    <a:pt x="94" y="305"/>
                    <a:pt x="94" y="305"/>
                    <a:pt x="94" y="305"/>
                  </a:cubicBezTo>
                  <a:cubicBezTo>
                    <a:pt x="2" y="305"/>
                    <a:pt x="2" y="305"/>
                    <a:pt x="2" y="305"/>
                  </a:cubicBezTo>
                  <a:lnTo>
                    <a:pt x="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</p:grpSp>
      <p:sp>
        <p:nvSpPr>
          <p:cNvPr id="58" name="Freeform 5">
            <a:extLst>
              <a:ext uri="{FF2B5EF4-FFF2-40B4-BE49-F238E27FC236}">
                <a16:creationId xmlns:a16="http://schemas.microsoft.com/office/drawing/2014/main" id="{A72F17E4-17D3-9E72-B9C9-8124F145A413}"/>
              </a:ext>
            </a:extLst>
          </p:cNvPr>
          <p:cNvSpPr>
            <a:spLocks/>
          </p:cNvSpPr>
          <p:nvPr userDrawn="1"/>
        </p:nvSpPr>
        <p:spPr bwMode="gray">
          <a:xfrm>
            <a:off x="1021955" y="5895294"/>
            <a:ext cx="127593" cy="275200"/>
          </a:xfrm>
          <a:custGeom>
            <a:avLst/>
            <a:gdLst>
              <a:gd name="T0" fmla="*/ 60 w 90"/>
              <a:gd name="T1" fmla="*/ 193 h 193"/>
              <a:gd name="T2" fmla="*/ 20 w 90"/>
              <a:gd name="T3" fmla="*/ 193 h 193"/>
              <a:gd name="T4" fmla="*/ 20 w 90"/>
              <a:gd name="T5" fmla="*/ 97 h 193"/>
              <a:gd name="T6" fmla="*/ 0 w 90"/>
              <a:gd name="T7" fmla="*/ 97 h 193"/>
              <a:gd name="T8" fmla="*/ 0 w 90"/>
              <a:gd name="T9" fmla="*/ 63 h 193"/>
              <a:gd name="T10" fmla="*/ 20 w 90"/>
              <a:gd name="T11" fmla="*/ 63 h 193"/>
              <a:gd name="T12" fmla="*/ 20 w 90"/>
              <a:gd name="T13" fmla="*/ 44 h 193"/>
              <a:gd name="T14" fmla="*/ 63 w 90"/>
              <a:gd name="T15" fmla="*/ 0 h 193"/>
              <a:gd name="T16" fmla="*/ 89 w 90"/>
              <a:gd name="T17" fmla="*/ 0 h 193"/>
              <a:gd name="T18" fmla="*/ 89 w 90"/>
              <a:gd name="T19" fmla="*/ 34 h 193"/>
              <a:gd name="T20" fmla="*/ 73 w 90"/>
              <a:gd name="T21" fmla="*/ 34 h 193"/>
              <a:gd name="T22" fmla="*/ 60 w 90"/>
              <a:gd name="T23" fmla="*/ 47 h 193"/>
              <a:gd name="T24" fmla="*/ 60 w 90"/>
              <a:gd name="T25" fmla="*/ 63 h 193"/>
              <a:gd name="T26" fmla="*/ 90 w 90"/>
              <a:gd name="T27" fmla="*/ 63 h 193"/>
              <a:gd name="T28" fmla="*/ 86 w 90"/>
              <a:gd name="T29" fmla="*/ 97 h 193"/>
              <a:gd name="T30" fmla="*/ 60 w 90"/>
              <a:gd name="T31" fmla="*/ 97 h 193"/>
              <a:gd name="T32" fmla="*/ 60 w 90"/>
              <a:gd name="T33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0" h="193">
                <a:moveTo>
                  <a:pt x="60" y="193"/>
                </a:moveTo>
                <a:cubicBezTo>
                  <a:pt x="20" y="193"/>
                  <a:pt x="20" y="193"/>
                  <a:pt x="20" y="193"/>
                </a:cubicBezTo>
                <a:cubicBezTo>
                  <a:pt x="20" y="97"/>
                  <a:pt x="20" y="97"/>
                  <a:pt x="2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63"/>
                  <a:pt x="0" y="63"/>
                  <a:pt x="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16"/>
                  <a:pt x="31" y="0"/>
                  <a:pt x="63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34"/>
                  <a:pt x="89" y="34"/>
                  <a:pt x="89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60" y="34"/>
                  <a:pt x="60" y="38"/>
                  <a:pt x="60" y="47"/>
                </a:cubicBezTo>
                <a:cubicBezTo>
                  <a:pt x="60" y="63"/>
                  <a:pt x="60" y="63"/>
                  <a:pt x="6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6" y="97"/>
                  <a:pt x="86" y="97"/>
                  <a:pt x="86" y="97"/>
                </a:cubicBezTo>
                <a:cubicBezTo>
                  <a:pt x="60" y="97"/>
                  <a:pt x="60" y="97"/>
                  <a:pt x="60" y="97"/>
                </a:cubicBezTo>
                <a:lnTo>
                  <a:pt x="6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S Build" pitchFamily="50" charset="0"/>
              <a:ea typeface="+mn-ea"/>
              <a:cs typeface="+mn-cs"/>
            </a:endParaRPr>
          </a:p>
        </p:txBody>
      </p:sp>
      <p:grpSp>
        <p:nvGrpSpPr>
          <p:cNvPr id="59" name="Group 4">
            <a:extLst>
              <a:ext uri="{FF2B5EF4-FFF2-40B4-BE49-F238E27FC236}">
                <a16:creationId xmlns:a16="http://schemas.microsoft.com/office/drawing/2014/main" id="{C79C719D-765D-BCAE-EBCC-90B99C81B34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96599" y="5891573"/>
            <a:ext cx="278329" cy="278565"/>
            <a:chOff x="2653" y="972"/>
            <a:chExt cx="2372" cy="2374"/>
          </a:xfrm>
          <a:solidFill>
            <a:schemeClr val="bg1"/>
          </a:solidFill>
        </p:grpSpPr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B9131095-BC72-57E5-3450-A798C91ACB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" y="972"/>
              <a:ext cx="2372" cy="2374"/>
            </a:xfrm>
            <a:custGeom>
              <a:avLst/>
              <a:gdLst>
                <a:gd name="T0" fmla="*/ 1008 w 2016"/>
                <a:gd name="T1" fmla="*/ 182 h 2016"/>
                <a:gd name="T2" fmla="*/ 1415 w 2016"/>
                <a:gd name="T3" fmla="*/ 188 h 2016"/>
                <a:gd name="T4" fmla="*/ 1602 w 2016"/>
                <a:gd name="T5" fmla="*/ 222 h 2016"/>
                <a:gd name="T6" fmla="*/ 1718 w 2016"/>
                <a:gd name="T7" fmla="*/ 298 h 2016"/>
                <a:gd name="T8" fmla="*/ 1794 w 2016"/>
                <a:gd name="T9" fmla="*/ 414 h 2016"/>
                <a:gd name="T10" fmla="*/ 1828 w 2016"/>
                <a:gd name="T11" fmla="*/ 601 h 2016"/>
                <a:gd name="T12" fmla="*/ 1834 w 2016"/>
                <a:gd name="T13" fmla="*/ 1008 h 2016"/>
                <a:gd name="T14" fmla="*/ 1828 w 2016"/>
                <a:gd name="T15" fmla="*/ 1415 h 2016"/>
                <a:gd name="T16" fmla="*/ 1794 w 2016"/>
                <a:gd name="T17" fmla="*/ 1602 h 2016"/>
                <a:gd name="T18" fmla="*/ 1718 w 2016"/>
                <a:gd name="T19" fmla="*/ 1718 h 2016"/>
                <a:gd name="T20" fmla="*/ 1602 w 2016"/>
                <a:gd name="T21" fmla="*/ 1794 h 2016"/>
                <a:gd name="T22" fmla="*/ 1415 w 2016"/>
                <a:gd name="T23" fmla="*/ 1828 h 2016"/>
                <a:gd name="T24" fmla="*/ 1008 w 2016"/>
                <a:gd name="T25" fmla="*/ 1834 h 2016"/>
                <a:gd name="T26" fmla="*/ 601 w 2016"/>
                <a:gd name="T27" fmla="*/ 1828 h 2016"/>
                <a:gd name="T28" fmla="*/ 414 w 2016"/>
                <a:gd name="T29" fmla="*/ 1794 h 2016"/>
                <a:gd name="T30" fmla="*/ 298 w 2016"/>
                <a:gd name="T31" fmla="*/ 1718 h 2016"/>
                <a:gd name="T32" fmla="*/ 222 w 2016"/>
                <a:gd name="T33" fmla="*/ 1602 h 2016"/>
                <a:gd name="T34" fmla="*/ 188 w 2016"/>
                <a:gd name="T35" fmla="*/ 1415 h 2016"/>
                <a:gd name="T36" fmla="*/ 182 w 2016"/>
                <a:gd name="T37" fmla="*/ 1008 h 2016"/>
                <a:gd name="T38" fmla="*/ 188 w 2016"/>
                <a:gd name="T39" fmla="*/ 601 h 2016"/>
                <a:gd name="T40" fmla="*/ 222 w 2016"/>
                <a:gd name="T41" fmla="*/ 414 h 2016"/>
                <a:gd name="T42" fmla="*/ 298 w 2016"/>
                <a:gd name="T43" fmla="*/ 298 h 2016"/>
                <a:gd name="T44" fmla="*/ 414 w 2016"/>
                <a:gd name="T45" fmla="*/ 222 h 2016"/>
                <a:gd name="T46" fmla="*/ 601 w 2016"/>
                <a:gd name="T47" fmla="*/ 188 h 2016"/>
                <a:gd name="T48" fmla="*/ 1008 w 2016"/>
                <a:gd name="T49" fmla="*/ 182 h 2016"/>
                <a:gd name="T50" fmla="*/ 1008 w 2016"/>
                <a:gd name="T51" fmla="*/ 0 h 2016"/>
                <a:gd name="T52" fmla="*/ 593 w 2016"/>
                <a:gd name="T53" fmla="*/ 6 h 2016"/>
                <a:gd name="T54" fmla="*/ 348 w 2016"/>
                <a:gd name="T55" fmla="*/ 53 h 2016"/>
                <a:gd name="T56" fmla="*/ 169 w 2016"/>
                <a:gd name="T57" fmla="*/ 169 h 2016"/>
                <a:gd name="T58" fmla="*/ 53 w 2016"/>
                <a:gd name="T59" fmla="*/ 348 h 2016"/>
                <a:gd name="T60" fmla="*/ 6 w 2016"/>
                <a:gd name="T61" fmla="*/ 593 h 2016"/>
                <a:gd name="T62" fmla="*/ 0 w 2016"/>
                <a:gd name="T63" fmla="*/ 1008 h 2016"/>
                <a:gd name="T64" fmla="*/ 6 w 2016"/>
                <a:gd name="T65" fmla="*/ 1423 h 2016"/>
                <a:gd name="T66" fmla="*/ 53 w 2016"/>
                <a:gd name="T67" fmla="*/ 1668 h 2016"/>
                <a:gd name="T68" fmla="*/ 169 w 2016"/>
                <a:gd name="T69" fmla="*/ 1847 h 2016"/>
                <a:gd name="T70" fmla="*/ 348 w 2016"/>
                <a:gd name="T71" fmla="*/ 1963 h 2016"/>
                <a:gd name="T72" fmla="*/ 593 w 2016"/>
                <a:gd name="T73" fmla="*/ 2010 h 2016"/>
                <a:gd name="T74" fmla="*/ 1008 w 2016"/>
                <a:gd name="T75" fmla="*/ 2016 h 2016"/>
                <a:gd name="T76" fmla="*/ 1423 w 2016"/>
                <a:gd name="T77" fmla="*/ 2010 h 2016"/>
                <a:gd name="T78" fmla="*/ 1668 w 2016"/>
                <a:gd name="T79" fmla="*/ 1963 h 2016"/>
                <a:gd name="T80" fmla="*/ 1847 w 2016"/>
                <a:gd name="T81" fmla="*/ 1847 h 2016"/>
                <a:gd name="T82" fmla="*/ 1963 w 2016"/>
                <a:gd name="T83" fmla="*/ 1668 h 2016"/>
                <a:gd name="T84" fmla="*/ 2010 w 2016"/>
                <a:gd name="T85" fmla="*/ 1423 h 2016"/>
                <a:gd name="T86" fmla="*/ 2016 w 2016"/>
                <a:gd name="T87" fmla="*/ 1008 h 2016"/>
                <a:gd name="T88" fmla="*/ 2010 w 2016"/>
                <a:gd name="T89" fmla="*/ 593 h 2016"/>
                <a:gd name="T90" fmla="*/ 1963 w 2016"/>
                <a:gd name="T91" fmla="*/ 348 h 2016"/>
                <a:gd name="T92" fmla="*/ 1847 w 2016"/>
                <a:gd name="T93" fmla="*/ 169 h 2016"/>
                <a:gd name="T94" fmla="*/ 1668 w 2016"/>
                <a:gd name="T95" fmla="*/ 53 h 2016"/>
                <a:gd name="T96" fmla="*/ 1423 w 2016"/>
                <a:gd name="T97" fmla="*/ 6 h 2016"/>
                <a:gd name="T98" fmla="*/ 1008 w 2016"/>
                <a:gd name="T9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D9D9F0A8-1E36-5F11-F524-8F551226DF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1" y="1550"/>
              <a:ext cx="1216" cy="1218"/>
            </a:xfrm>
            <a:custGeom>
              <a:avLst/>
              <a:gdLst>
                <a:gd name="T0" fmla="*/ 517 w 1034"/>
                <a:gd name="T1" fmla="*/ 0 h 1034"/>
                <a:gd name="T2" fmla="*/ 0 w 1034"/>
                <a:gd name="T3" fmla="*/ 517 h 1034"/>
                <a:gd name="T4" fmla="*/ 517 w 1034"/>
                <a:gd name="T5" fmla="*/ 1034 h 1034"/>
                <a:gd name="T6" fmla="*/ 1034 w 1034"/>
                <a:gd name="T7" fmla="*/ 517 h 1034"/>
                <a:gd name="T8" fmla="*/ 517 w 1034"/>
                <a:gd name="T9" fmla="*/ 0 h 1034"/>
                <a:gd name="T10" fmla="*/ 517 w 1034"/>
                <a:gd name="T11" fmla="*/ 853 h 1034"/>
                <a:gd name="T12" fmla="*/ 181 w 1034"/>
                <a:gd name="T13" fmla="*/ 517 h 1034"/>
                <a:gd name="T14" fmla="*/ 517 w 1034"/>
                <a:gd name="T15" fmla="*/ 181 h 1034"/>
                <a:gd name="T16" fmla="*/ 853 w 1034"/>
                <a:gd name="T17" fmla="*/ 517 h 1034"/>
                <a:gd name="T18" fmla="*/ 517 w 1034"/>
                <a:gd name="T19" fmla="*/ 85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4" h="1034">
                  <a:moveTo>
                    <a:pt x="517" y="0"/>
                  </a:moveTo>
                  <a:cubicBezTo>
                    <a:pt x="231" y="0"/>
                    <a:pt x="0" y="231"/>
                    <a:pt x="0" y="517"/>
                  </a:cubicBezTo>
                  <a:cubicBezTo>
                    <a:pt x="0" y="803"/>
                    <a:pt x="231" y="1034"/>
                    <a:pt x="517" y="1034"/>
                  </a:cubicBezTo>
                  <a:cubicBezTo>
                    <a:pt x="803" y="1034"/>
                    <a:pt x="1034" y="803"/>
                    <a:pt x="1034" y="517"/>
                  </a:cubicBezTo>
                  <a:cubicBezTo>
                    <a:pt x="1034" y="231"/>
                    <a:pt x="803" y="0"/>
                    <a:pt x="517" y="0"/>
                  </a:cubicBezTo>
                  <a:close/>
                  <a:moveTo>
                    <a:pt x="517" y="853"/>
                  </a:moveTo>
                  <a:cubicBezTo>
                    <a:pt x="331" y="853"/>
                    <a:pt x="181" y="703"/>
                    <a:pt x="181" y="517"/>
                  </a:cubicBezTo>
                  <a:cubicBezTo>
                    <a:pt x="181" y="331"/>
                    <a:pt x="331" y="181"/>
                    <a:pt x="517" y="181"/>
                  </a:cubicBezTo>
                  <a:cubicBezTo>
                    <a:pt x="703" y="181"/>
                    <a:pt x="853" y="331"/>
                    <a:pt x="853" y="517"/>
                  </a:cubicBezTo>
                  <a:cubicBezTo>
                    <a:pt x="853" y="703"/>
                    <a:pt x="703" y="853"/>
                    <a:pt x="517" y="8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2" name="Oval 7">
              <a:extLst>
                <a:ext uri="{FF2B5EF4-FFF2-40B4-BE49-F238E27FC236}">
                  <a16:creationId xmlns:a16="http://schemas.microsoft.com/office/drawing/2014/main" id="{8A85568B-3F6C-89D1-EFD2-2B29CD5F3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" y="1383"/>
              <a:ext cx="285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pic>
        <p:nvPicPr>
          <p:cNvPr id="63" name="Graphic 62">
            <a:extLst>
              <a:ext uri="{FF2B5EF4-FFF2-40B4-BE49-F238E27FC236}">
                <a16:creationId xmlns:a16="http://schemas.microsoft.com/office/drawing/2014/main" id="{D25C729D-05E1-3CCD-97DA-4F64AC2EF0C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3910" y="5909556"/>
            <a:ext cx="278327" cy="260582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01DD53-2EAB-810E-F6B1-FBF2B4448AF5}"/>
              </a:ext>
            </a:extLst>
          </p:cNvPr>
          <p:cNvSpPr txBox="1"/>
          <p:nvPr userDrawn="1"/>
        </p:nvSpPr>
        <p:spPr>
          <a:xfrm>
            <a:off x="3370214" y="5464171"/>
            <a:ext cx="243496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 b="0" i="0">
                <a:solidFill>
                  <a:schemeClr val="bg1"/>
                </a:solidFill>
                <a:effectLst/>
                <a:ea typeface="ES Build" pitchFamily="2" charset="77"/>
              </a:defRPr>
            </a:lvl1pPr>
          </a:lstStyle>
          <a:p>
            <a:r>
              <a:rPr lang="en-US"/>
              <a:t>Join the community hub: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A45B318-2895-D710-0DCF-BA9DABF93EBF}"/>
              </a:ext>
            </a:extLst>
          </p:cNvPr>
          <p:cNvCxnSpPr/>
          <p:nvPr userDrawn="1"/>
        </p:nvCxnSpPr>
        <p:spPr>
          <a:xfrm>
            <a:off x="3089964" y="5526724"/>
            <a:ext cx="0" cy="678583"/>
          </a:xfrm>
          <a:prstGeom prst="line">
            <a:avLst/>
          </a:prstGeom>
          <a:ln w="12700" cap="rnd">
            <a:solidFill>
              <a:schemeClr val="bg1"/>
            </a:solidFill>
            <a:round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>
            <a:extLst>
              <a:ext uri="{FF2B5EF4-FFF2-40B4-BE49-F238E27FC236}">
                <a16:creationId xmlns:a16="http://schemas.microsoft.com/office/drawing/2014/main" id="{FE0E031A-95BB-90C2-6DF4-81FA828EF2B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290" y="5889009"/>
            <a:ext cx="397241" cy="278565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CC02E49-D2C0-A28C-9B0F-31502D59DE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6444" y="5895777"/>
            <a:ext cx="356616" cy="27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9005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ridis Closing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600BB262-2824-0F81-F4CC-0A3A31F1D4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1975" y="2167247"/>
            <a:ext cx="5722938" cy="18197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AF11D3-0508-A6D4-A25F-3F92D583AA6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58" y="5893254"/>
            <a:ext cx="355199" cy="2743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112FFAF-6C17-B3FE-0AD3-91FD1B2448BD}"/>
              </a:ext>
            </a:extLst>
          </p:cNvPr>
          <p:cNvSpPr txBox="1"/>
          <p:nvPr userDrawn="1"/>
        </p:nvSpPr>
        <p:spPr>
          <a:xfrm>
            <a:off x="510677" y="5464171"/>
            <a:ext cx="124107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+mn-lt"/>
                <a:ea typeface="ES Build" pitchFamily="2" charset="77"/>
              </a:rPr>
              <a:t>Follow us!</a:t>
            </a:r>
            <a:endParaRPr lang="en-US" sz="1600">
              <a:solidFill>
                <a:schemeClr val="bg1"/>
              </a:solidFill>
              <a:latin typeface="+mn-lt"/>
              <a:ea typeface="ES Build" pitchFamily="2" charset="77"/>
            </a:endParaRPr>
          </a:p>
        </p:txBody>
      </p:sp>
      <p:grpSp>
        <p:nvGrpSpPr>
          <p:cNvPr id="19" name="Group 5">
            <a:extLst>
              <a:ext uri="{FF2B5EF4-FFF2-40B4-BE49-F238E27FC236}">
                <a16:creationId xmlns:a16="http://schemas.microsoft.com/office/drawing/2014/main" id="{96564291-4844-A628-2EE5-CE21CE9FA08C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10677" y="5892282"/>
            <a:ext cx="276916" cy="273658"/>
            <a:chOff x="3331" y="1656"/>
            <a:chExt cx="1020" cy="1008"/>
          </a:xfrm>
          <a:solidFill>
            <a:schemeClr val="bg1"/>
          </a:solidFill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8A431F9C-6232-E239-466C-B9768ED35ED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31" y="1656"/>
              <a:ext cx="232" cy="1008"/>
            </a:xfrm>
            <a:custGeom>
              <a:avLst/>
              <a:gdLst>
                <a:gd name="T0" fmla="*/ 98 w 98"/>
                <a:gd name="T1" fmla="*/ 46 h 427"/>
                <a:gd name="T2" fmla="*/ 48 w 98"/>
                <a:gd name="T3" fmla="*/ 92 h 427"/>
                <a:gd name="T4" fmla="*/ 0 w 98"/>
                <a:gd name="T5" fmla="*/ 46 h 427"/>
                <a:gd name="T6" fmla="*/ 49 w 98"/>
                <a:gd name="T7" fmla="*/ 0 h 427"/>
                <a:gd name="T8" fmla="*/ 98 w 98"/>
                <a:gd name="T9" fmla="*/ 46 h 427"/>
                <a:gd name="T10" fmla="*/ 2 w 98"/>
                <a:gd name="T11" fmla="*/ 427 h 427"/>
                <a:gd name="T12" fmla="*/ 2 w 98"/>
                <a:gd name="T13" fmla="*/ 129 h 427"/>
                <a:gd name="T14" fmla="*/ 95 w 98"/>
                <a:gd name="T15" fmla="*/ 129 h 427"/>
                <a:gd name="T16" fmla="*/ 95 w 98"/>
                <a:gd name="T17" fmla="*/ 427 h 427"/>
                <a:gd name="T18" fmla="*/ 2 w 98"/>
                <a:gd name="T1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27">
                  <a:moveTo>
                    <a:pt x="98" y="46"/>
                  </a:moveTo>
                  <a:cubicBezTo>
                    <a:pt x="98" y="72"/>
                    <a:pt x="79" y="92"/>
                    <a:pt x="48" y="92"/>
                  </a:cubicBezTo>
                  <a:cubicBezTo>
                    <a:pt x="18" y="92"/>
                    <a:pt x="0" y="72"/>
                    <a:pt x="0" y="46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79" y="0"/>
                    <a:pt x="97" y="20"/>
                    <a:pt x="98" y="46"/>
                  </a:cubicBezTo>
                  <a:close/>
                  <a:moveTo>
                    <a:pt x="2" y="427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5" y="427"/>
                    <a:pt x="95" y="427"/>
                    <a:pt x="95" y="427"/>
                  </a:cubicBezTo>
                  <a:lnTo>
                    <a:pt x="2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882EA768-FE29-71BC-33BB-0E4315F04C6F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1" y="1944"/>
              <a:ext cx="670" cy="720"/>
            </a:xfrm>
            <a:custGeom>
              <a:avLst/>
              <a:gdLst>
                <a:gd name="T0" fmla="*/ 2 w 284"/>
                <a:gd name="T1" fmla="*/ 102 h 305"/>
                <a:gd name="T2" fmla="*/ 0 w 284"/>
                <a:gd name="T3" fmla="*/ 7 h 305"/>
                <a:gd name="T4" fmla="*/ 80 w 284"/>
                <a:gd name="T5" fmla="*/ 7 h 305"/>
                <a:gd name="T6" fmla="*/ 84 w 284"/>
                <a:gd name="T7" fmla="*/ 48 h 305"/>
                <a:gd name="T8" fmla="*/ 86 w 284"/>
                <a:gd name="T9" fmla="*/ 48 h 305"/>
                <a:gd name="T10" fmla="*/ 178 w 284"/>
                <a:gd name="T11" fmla="*/ 0 h 305"/>
                <a:gd name="T12" fmla="*/ 284 w 284"/>
                <a:gd name="T13" fmla="*/ 129 h 305"/>
                <a:gd name="T14" fmla="*/ 284 w 284"/>
                <a:gd name="T15" fmla="*/ 305 h 305"/>
                <a:gd name="T16" fmla="*/ 192 w 284"/>
                <a:gd name="T17" fmla="*/ 305 h 305"/>
                <a:gd name="T18" fmla="*/ 192 w 284"/>
                <a:gd name="T19" fmla="*/ 140 h 305"/>
                <a:gd name="T20" fmla="*/ 145 w 284"/>
                <a:gd name="T21" fmla="*/ 75 h 305"/>
                <a:gd name="T22" fmla="*/ 98 w 284"/>
                <a:gd name="T23" fmla="*/ 110 h 305"/>
                <a:gd name="T24" fmla="*/ 94 w 284"/>
                <a:gd name="T25" fmla="*/ 133 h 305"/>
                <a:gd name="T26" fmla="*/ 94 w 284"/>
                <a:gd name="T27" fmla="*/ 305 h 305"/>
                <a:gd name="T28" fmla="*/ 2 w 284"/>
                <a:gd name="T29" fmla="*/ 305 h 305"/>
                <a:gd name="T30" fmla="*/ 2 w 284"/>
                <a:gd name="T31" fmla="*/ 10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305">
                  <a:moveTo>
                    <a:pt x="2" y="102"/>
                  </a:moveTo>
                  <a:cubicBezTo>
                    <a:pt x="2" y="65"/>
                    <a:pt x="1" y="34"/>
                    <a:pt x="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8" y="29"/>
                    <a:pt x="128" y="0"/>
                    <a:pt x="178" y="0"/>
                  </a:cubicBezTo>
                  <a:cubicBezTo>
                    <a:pt x="239" y="0"/>
                    <a:pt x="284" y="41"/>
                    <a:pt x="284" y="129"/>
                  </a:cubicBezTo>
                  <a:cubicBezTo>
                    <a:pt x="284" y="305"/>
                    <a:pt x="284" y="305"/>
                    <a:pt x="284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01"/>
                    <a:pt x="178" y="75"/>
                    <a:pt x="145" y="75"/>
                  </a:cubicBezTo>
                  <a:cubicBezTo>
                    <a:pt x="119" y="75"/>
                    <a:pt x="104" y="93"/>
                    <a:pt x="98" y="110"/>
                  </a:cubicBezTo>
                  <a:cubicBezTo>
                    <a:pt x="95" y="116"/>
                    <a:pt x="94" y="124"/>
                    <a:pt x="94" y="133"/>
                  </a:cubicBezTo>
                  <a:cubicBezTo>
                    <a:pt x="94" y="305"/>
                    <a:pt x="94" y="305"/>
                    <a:pt x="94" y="305"/>
                  </a:cubicBezTo>
                  <a:cubicBezTo>
                    <a:pt x="2" y="305"/>
                    <a:pt x="2" y="305"/>
                    <a:pt x="2" y="305"/>
                  </a:cubicBezTo>
                  <a:lnTo>
                    <a:pt x="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</p:grpSp>
      <p:sp>
        <p:nvSpPr>
          <p:cNvPr id="22" name="Freeform 5">
            <a:extLst>
              <a:ext uri="{FF2B5EF4-FFF2-40B4-BE49-F238E27FC236}">
                <a16:creationId xmlns:a16="http://schemas.microsoft.com/office/drawing/2014/main" id="{88A3D068-4CE7-32D2-90C4-2D5EB64701B6}"/>
              </a:ext>
            </a:extLst>
          </p:cNvPr>
          <p:cNvSpPr>
            <a:spLocks/>
          </p:cNvSpPr>
          <p:nvPr userDrawn="1"/>
        </p:nvSpPr>
        <p:spPr bwMode="gray">
          <a:xfrm>
            <a:off x="1021955" y="5895294"/>
            <a:ext cx="127593" cy="275200"/>
          </a:xfrm>
          <a:custGeom>
            <a:avLst/>
            <a:gdLst>
              <a:gd name="T0" fmla="*/ 60 w 90"/>
              <a:gd name="T1" fmla="*/ 193 h 193"/>
              <a:gd name="T2" fmla="*/ 20 w 90"/>
              <a:gd name="T3" fmla="*/ 193 h 193"/>
              <a:gd name="T4" fmla="*/ 20 w 90"/>
              <a:gd name="T5" fmla="*/ 97 h 193"/>
              <a:gd name="T6" fmla="*/ 0 w 90"/>
              <a:gd name="T7" fmla="*/ 97 h 193"/>
              <a:gd name="T8" fmla="*/ 0 w 90"/>
              <a:gd name="T9" fmla="*/ 63 h 193"/>
              <a:gd name="T10" fmla="*/ 20 w 90"/>
              <a:gd name="T11" fmla="*/ 63 h 193"/>
              <a:gd name="T12" fmla="*/ 20 w 90"/>
              <a:gd name="T13" fmla="*/ 44 h 193"/>
              <a:gd name="T14" fmla="*/ 63 w 90"/>
              <a:gd name="T15" fmla="*/ 0 h 193"/>
              <a:gd name="T16" fmla="*/ 89 w 90"/>
              <a:gd name="T17" fmla="*/ 0 h 193"/>
              <a:gd name="T18" fmla="*/ 89 w 90"/>
              <a:gd name="T19" fmla="*/ 34 h 193"/>
              <a:gd name="T20" fmla="*/ 73 w 90"/>
              <a:gd name="T21" fmla="*/ 34 h 193"/>
              <a:gd name="T22" fmla="*/ 60 w 90"/>
              <a:gd name="T23" fmla="*/ 47 h 193"/>
              <a:gd name="T24" fmla="*/ 60 w 90"/>
              <a:gd name="T25" fmla="*/ 63 h 193"/>
              <a:gd name="T26" fmla="*/ 90 w 90"/>
              <a:gd name="T27" fmla="*/ 63 h 193"/>
              <a:gd name="T28" fmla="*/ 86 w 90"/>
              <a:gd name="T29" fmla="*/ 97 h 193"/>
              <a:gd name="T30" fmla="*/ 60 w 90"/>
              <a:gd name="T31" fmla="*/ 97 h 193"/>
              <a:gd name="T32" fmla="*/ 60 w 90"/>
              <a:gd name="T33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0" h="193">
                <a:moveTo>
                  <a:pt x="60" y="193"/>
                </a:moveTo>
                <a:cubicBezTo>
                  <a:pt x="20" y="193"/>
                  <a:pt x="20" y="193"/>
                  <a:pt x="20" y="193"/>
                </a:cubicBezTo>
                <a:cubicBezTo>
                  <a:pt x="20" y="97"/>
                  <a:pt x="20" y="97"/>
                  <a:pt x="2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63"/>
                  <a:pt x="0" y="63"/>
                  <a:pt x="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16"/>
                  <a:pt x="31" y="0"/>
                  <a:pt x="63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34"/>
                  <a:pt x="89" y="34"/>
                  <a:pt x="89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60" y="34"/>
                  <a:pt x="60" y="38"/>
                  <a:pt x="60" y="47"/>
                </a:cubicBezTo>
                <a:cubicBezTo>
                  <a:pt x="60" y="63"/>
                  <a:pt x="60" y="63"/>
                  <a:pt x="6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6" y="97"/>
                  <a:pt x="86" y="97"/>
                  <a:pt x="86" y="97"/>
                </a:cubicBezTo>
                <a:cubicBezTo>
                  <a:pt x="60" y="97"/>
                  <a:pt x="60" y="97"/>
                  <a:pt x="60" y="97"/>
                </a:cubicBezTo>
                <a:lnTo>
                  <a:pt x="6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S Build" pitchFamily="50" charset="0"/>
              <a:ea typeface="+mn-ea"/>
              <a:cs typeface="+mn-cs"/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BF49064F-D545-936A-FD72-9EB85FA2192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96599" y="5891573"/>
            <a:ext cx="278329" cy="278565"/>
            <a:chOff x="2653" y="972"/>
            <a:chExt cx="2372" cy="2374"/>
          </a:xfrm>
          <a:solidFill>
            <a:schemeClr val="bg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0A80F1CE-1B49-324E-4603-CB09A2ADB2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" y="972"/>
              <a:ext cx="2372" cy="2374"/>
            </a:xfrm>
            <a:custGeom>
              <a:avLst/>
              <a:gdLst>
                <a:gd name="T0" fmla="*/ 1008 w 2016"/>
                <a:gd name="T1" fmla="*/ 182 h 2016"/>
                <a:gd name="T2" fmla="*/ 1415 w 2016"/>
                <a:gd name="T3" fmla="*/ 188 h 2016"/>
                <a:gd name="T4" fmla="*/ 1602 w 2016"/>
                <a:gd name="T5" fmla="*/ 222 h 2016"/>
                <a:gd name="T6" fmla="*/ 1718 w 2016"/>
                <a:gd name="T7" fmla="*/ 298 h 2016"/>
                <a:gd name="T8" fmla="*/ 1794 w 2016"/>
                <a:gd name="T9" fmla="*/ 414 h 2016"/>
                <a:gd name="T10" fmla="*/ 1828 w 2016"/>
                <a:gd name="T11" fmla="*/ 601 h 2016"/>
                <a:gd name="T12" fmla="*/ 1834 w 2016"/>
                <a:gd name="T13" fmla="*/ 1008 h 2016"/>
                <a:gd name="T14" fmla="*/ 1828 w 2016"/>
                <a:gd name="T15" fmla="*/ 1415 h 2016"/>
                <a:gd name="T16" fmla="*/ 1794 w 2016"/>
                <a:gd name="T17" fmla="*/ 1602 h 2016"/>
                <a:gd name="T18" fmla="*/ 1718 w 2016"/>
                <a:gd name="T19" fmla="*/ 1718 h 2016"/>
                <a:gd name="T20" fmla="*/ 1602 w 2016"/>
                <a:gd name="T21" fmla="*/ 1794 h 2016"/>
                <a:gd name="T22" fmla="*/ 1415 w 2016"/>
                <a:gd name="T23" fmla="*/ 1828 h 2016"/>
                <a:gd name="T24" fmla="*/ 1008 w 2016"/>
                <a:gd name="T25" fmla="*/ 1834 h 2016"/>
                <a:gd name="T26" fmla="*/ 601 w 2016"/>
                <a:gd name="T27" fmla="*/ 1828 h 2016"/>
                <a:gd name="T28" fmla="*/ 414 w 2016"/>
                <a:gd name="T29" fmla="*/ 1794 h 2016"/>
                <a:gd name="T30" fmla="*/ 298 w 2016"/>
                <a:gd name="T31" fmla="*/ 1718 h 2016"/>
                <a:gd name="T32" fmla="*/ 222 w 2016"/>
                <a:gd name="T33" fmla="*/ 1602 h 2016"/>
                <a:gd name="T34" fmla="*/ 188 w 2016"/>
                <a:gd name="T35" fmla="*/ 1415 h 2016"/>
                <a:gd name="T36" fmla="*/ 182 w 2016"/>
                <a:gd name="T37" fmla="*/ 1008 h 2016"/>
                <a:gd name="T38" fmla="*/ 188 w 2016"/>
                <a:gd name="T39" fmla="*/ 601 h 2016"/>
                <a:gd name="T40" fmla="*/ 222 w 2016"/>
                <a:gd name="T41" fmla="*/ 414 h 2016"/>
                <a:gd name="T42" fmla="*/ 298 w 2016"/>
                <a:gd name="T43" fmla="*/ 298 h 2016"/>
                <a:gd name="T44" fmla="*/ 414 w 2016"/>
                <a:gd name="T45" fmla="*/ 222 h 2016"/>
                <a:gd name="T46" fmla="*/ 601 w 2016"/>
                <a:gd name="T47" fmla="*/ 188 h 2016"/>
                <a:gd name="T48" fmla="*/ 1008 w 2016"/>
                <a:gd name="T49" fmla="*/ 182 h 2016"/>
                <a:gd name="T50" fmla="*/ 1008 w 2016"/>
                <a:gd name="T51" fmla="*/ 0 h 2016"/>
                <a:gd name="T52" fmla="*/ 593 w 2016"/>
                <a:gd name="T53" fmla="*/ 6 h 2016"/>
                <a:gd name="T54" fmla="*/ 348 w 2016"/>
                <a:gd name="T55" fmla="*/ 53 h 2016"/>
                <a:gd name="T56" fmla="*/ 169 w 2016"/>
                <a:gd name="T57" fmla="*/ 169 h 2016"/>
                <a:gd name="T58" fmla="*/ 53 w 2016"/>
                <a:gd name="T59" fmla="*/ 348 h 2016"/>
                <a:gd name="T60" fmla="*/ 6 w 2016"/>
                <a:gd name="T61" fmla="*/ 593 h 2016"/>
                <a:gd name="T62" fmla="*/ 0 w 2016"/>
                <a:gd name="T63" fmla="*/ 1008 h 2016"/>
                <a:gd name="T64" fmla="*/ 6 w 2016"/>
                <a:gd name="T65" fmla="*/ 1423 h 2016"/>
                <a:gd name="T66" fmla="*/ 53 w 2016"/>
                <a:gd name="T67" fmla="*/ 1668 h 2016"/>
                <a:gd name="T68" fmla="*/ 169 w 2016"/>
                <a:gd name="T69" fmla="*/ 1847 h 2016"/>
                <a:gd name="T70" fmla="*/ 348 w 2016"/>
                <a:gd name="T71" fmla="*/ 1963 h 2016"/>
                <a:gd name="T72" fmla="*/ 593 w 2016"/>
                <a:gd name="T73" fmla="*/ 2010 h 2016"/>
                <a:gd name="T74" fmla="*/ 1008 w 2016"/>
                <a:gd name="T75" fmla="*/ 2016 h 2016"/>
                <a:gd name="T76" fmla="*/ 1423 w 2016"/>
                <a:gd name="T77" fmla="*/ 2010 h 2016"/>
                <a:gd name="T78" fmla="*/ 1668 w 2016"/>
                <a:gd name="T79" fmla="*/ 1963 h 2016"/>
                <a:gd name="T80" fmla="*/ 1847 w 2016"/>
                <a:gd name="T81" fmla="*/ 1847 h 2016"/>
                <a:gd name="T82" fmla="*/ 1963 w 2016"/>
                <a:gd name="T83" fmla="*/ 1668 h 2016"/>
                <a:gd name="T84" fmla="*/ 2010 w 2016"/>
                <a:gd name="T85" fmla="*/ 1423 h 2016"/>
                <a:gd name="T86" fmla="*/ 2016 w 2016"/>
                <a:gd name="T87" fmla="*/ 1008 h 2016"/>
                <a:gd name="T88" fmla="*/ 2010 w 2016"/>
                <a:gd name="T89" fmla="*/ 593 h 2016"/>
                <a:gd name="T90" fmla="*/ 1963 w 2016"/>
                <a:gd name="T91" fmla="*/ 348 h 2016"/>
                <a:gd name="T92" fmla="*/ 1847 w 2016"/>
                <a:gd name="T93" fmla="*/ 169 h 2016"/>
                <a:gd name="T94" fmla="*/ 1668 w 2016"/>
                <a:gd name="T95" fmla="*/ 53 h 2016"/>
                <a:gd name="T96" fmla="*/ 1423 w 2016"/>
                <a:gd name="T97" fmla="*/ 6 h 2016"/>
                <a:gd name="T98" fmla="*/ 1008 w 2016"/>
                <a:gd name="T9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105C677-9CC8-A2A7-9AE7-6F00AFD1A8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1" y="1550"/>
              <a:ext cx="1216" cy="1218"/>
            </a:xfrm>
            <a:custGeom>
              <a:avLst/>
              <a:gdLst>
                <a:gd name="T0" fmla="*/ 517 w 1034"/>
                <a:gd name="T1" fmla="*/ 0 h 1034"/>
                <a:gd name="T2" fmla="*/ 0 w 1034"/>
                <a:gd name="T3" fmla="*/ 517 h 1034"/>
                <a:gd name="T4" fmla="*/ 517 w 1034"/>
                <a:gd name="T5" fmla="*/ 1034 h 1034"/>
                <a:gd name="T6" fmla="*/ 1034 w 1034"/>
                <a:gd name="T7" fmla="*/ 517 h 1034"/>
                <a:gd name="T8" fmla="*/ 517 w 1034"/>
                <a:gd name="T9" fmla="*/ 0 h 1034"/>
                <a:gd name="T10" fmla="*/ 517 w 1034"/>
                <a:gd name="T11" fmla="*/ 853 h 1034"/>
                <a:gd name="T12" fmla="*/ 181 w 1034"/>
                <a:gd name="T13" fmla="*/ 517 h 1034"/>
                <a:gd name="T14" fmla="*/ 517 w 1034"/>
                <a:gd name="T15" fmla="*/ 181 h 1034"/>
                <a:gd name="T16" fmla="*/ 853 w 1034"/>
                <a:gd name="T17" fmla="*/ 517 h 1034"/>
                <a:gd name="T18" fmla="*/ 517 w 1034"/>
                <a:gd name="T19" fmla="*/ 85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4" h="1034">
                  <a:moveTo>
                    <a:pt x="517" y="0"/>
                  </a:moveTo>
                  <a:cubicBezTo>
                    <a:pt x="231" y="0"/>
                    <a:pt x="0" y="231"/>
                    <a:pt x="0" y="517"/>
                  </a:cubicBezTo>
                  <a:cubicBezTo>
                    <a:pt x="0" y="803"/>
                    <a:pt x="231" y="1034"/>
                    <a:pt x="517" y="1034"/>
                  </a:cubicBezTo>
                  <a:cubicBezTo>
                    <a:pt x="803" y="1034"/>
                    <a:pt x="1034" y="803"/>
                    <a:pt x="1034" y="517"/>
                  </a:cubicBezTo>
                  <a:cubicBezTo>
                    <a:pt x="1034" y="231"/>
                    <a:pt x="803" y="0"/>
                    <a:pt x="517" y="0"/>
                  </a:cubicBezTo>
                  <a:close/>
                  <a:moveTo>
                    <a:pt x="517" y="853"/>
                  </a:moveTo>
                  <a:cubicBezTo>
                    <a:pt x="331" y="853"/>
                    <a:pt x="181" y="703"/>
                    <a:pt x="181" y="517"/>
                  </a:cubicBezTo>
                  <a:cubicBezTo>
                    <a:pt x="181" y="331"/>
                    <a:pt x="331" y="181"/>
                    <a:pt x="517" y="181"/>
                  </a:cubicBezTo>
                  <a:cubicBezTo>
                    <a:pt x="703" y="181"/>
                    <a:pt x="853" y="331"/>
                    <a:pt x="853" y="517"/>
                  </a:cubicBezTo>
                  <a:cubicBezTo>
                    <a:pt x="853" y="703"/>
                    <a:pt x="703" y="853"/>
                    <a:pt x="517" y="8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6" name="Oval 7">
              <a:extLst>
                <a:ext uri="{FF2B5EF4-FFF2-40B4-BE49-F238E27FC236}">
                  <a16:creationId xmlns:a16="http://schemas.microsoft.com/office/drawing/2014/main" id="{1390BBE2-FF0B-8FBB-3BFA-EB8430D89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" y="1383"/>
              <a:ext cx="285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46FBA1BD-FA8E-71DD-5EB9-DDBFD8D1E7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3910" y="5909556"/>
            <a:ext cx="278327" cy="26058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FB02EBE-1537-8F94-7932-1FDC3D71E465}"/>
              </a:ext>
            </a:extLst>
          </p:cNvPr>
          <p:cNvCxnSpPr/>
          <p:nvPr userDrawn="1"/>
        </p:nvCxnSpPr>
        <p:spPr>
          <a:xfrm>
            <a:off x="3089964" y="5526724"/>
            <a:ext cx="0" cy="678583"/>
          </a:xfrm>
          <a:prstGeom prst="line">
            <a:avLst/>
          </a:prstGeom>
          <a:ln w="12700" cap="rnd">
            <a:solidFill>
              <a:schemeClr val="bg1"/>
            </a:solidFill>
            <a:round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BF48A06C-6C5B-02CC-C35E-6DCBCAE6506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290" y="5889009"/>
            <a:ext cx="397241" cy="2785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4EFAD16-3BDD-AFE1-E452-666A4F31A7AF}"/>
              </a:ext>
            </a:extLst>
          </p:cNvPr>
          <p:cNvSpPr txBox="1"/>
          <p:nvPr userDrawn="1"/>
        </p:nvSpPr>
        <p:spPr>
          <a:xfrm>
            <a:off x="3370214" y="5464171"/>
            <a:ext cx="243496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 b="0" i="0">
                <a:solidFill>
                  <a:schemeClr val="bg1"/>
                </a:solidFill>
                <a:effectLst/>
                <a:ea typeface="ES Build" pitchFamily="2" charset="77"/>
              </a:defRPr>
            </a:lvl1pPr>
          </a:lstStyle>
          <a:p>
            <a:r>
              <a:rPr lang="en-US"/>
              <a:t>Join the community hub: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0298740-AD63-6DE6-1A55-DCB3CC9ADD33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1915834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ia Closing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ADC6C1-356B-3945-8A35-793C81F24637}"/>
              </a:ext>
            </a:extLst>
          </p:cNvPr>
          <p:cNvSpPr txBox="1"/>
          <p:nvPr userDrawn="1"/>
        </p:nvSpPr>
        <p:spPr>
          <a:xfrm>
            <a:off x="510677" y="5464171"/>
            <a:ext cx="124107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+mn-lt"/>
                <a:ea typeface="ES Build" pitchFamily="2" charset="77"/>
              </a:rPr>
              <a:t>Follow us!</a:t>
            </a:r>
            <a:endParaRPr lang="en-US" sz="1600">
              <a:solidFill>
                <a:schemeClr val="bg1"/>
              </a:solidFill>
              <a:latin typeface="+mn-lt"/>
              <a:ea typeface="ES Build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7EE1FF-0A21-6063-F6B7-9DB050E14574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10677" y="5892282"/>
            <a:ext cx="276916" cy="273658"/>
            <a:chOff x="3331" y="1656"/>
            <a:chExt cx="1020" cy="1008"/>
          </a:xfrm>
          <a:solidFill>
            <a:schemeClr val="bg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58BFDE1-5FD6-0AF4-7160-1EF02DF7D4D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31" y="1656"/>
              <a:ext cx="232" cy="1008"/>
            </a:xfrm>
            <a:custGeom>
              <a:avLst/>
              <a:gdLst>
                <a:gd name="T0" fmla="*/ 98 w 98"/>
                <a:gd name="T1" fmla="*/ 46 h 427"/>
                <a:gd name="T2" fmla="*/ 48 w 98"/>
                <a:gd name="T3" fmla="*/ 92 h 427"/>
                <a:gd name="T4" fmla="*/ 0 w 98"/>
                <a:gd name="T5" fmla="*/ 46 h 427"/>
                <a:gd name="T6" fmla="*/ 49 w 98"/>
                <a:gd name="T7" fmla="*/ 0 h 427"/>
                <a:gd name="T8" fmla="*/ 98 w 98"/>
                <a:gd name="T9" fmla="*/ 46 h 427"/>
                <a:gd name="T10" fmla="*/ 2 w 98"/>
                <a:gd name="T11" fmla="*/ 427 h 427"/>
                <a:gd name="T12" fmla="*/ 2 w 98"/>
                <a:gd name="T13" fmla="*/ 129 h 427"/>
                <a:gd name="T14" fmla="*/ 95 w 98"/>
                <a:gd name="T15" fmla="*/ 129 h 427"/>
                <a:gd name="T16" fmla="*/ 95 w 98"/>
                <a:gd name="T17" fmla="*/ 427 h 427"/>
                <a:gd name="T18" fmla="*/ 2 w 98"/>
                <a:gd name="T1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27">
                  <a:moveTo>
                    <a:pt x="98" y="46"/>
                  </a:moveTo>
                  <a:cubicBezTo>
                    <a:pt x="98" y="72"/>
                    <a:pt x="79" y="92"/>
                    <a:pt x="48" y="92"/>
                  </a:cubicBezTo>
                  <a:cubicBezTo>
                    <a:pt x="18" y="92"/>
                    <a:pt x="0" y="72"/>
                    <a:pt x="0" y="46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79" y="0"/>
                    <a:pt x="97" y="20"/>
                    <a:pt x="98" y="46"/>
                  </a:cubicBezTo>
                  <a:close/>
                  <a:moveTo>
                    <a:pt x="2" y="427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5" y="427"/>
                    <a:pt x="95" y="427"/>
                    <a:pt x="95" y="427"/>
                  </a:cubicBezTo>
                  <a:lnTo>
                    <a:pt x="2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D8892900-0B1E-828D-2042-E9F97B2C2B48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1" y="1944"/>
              <a:ext cx="670" cy="720"/>
            </a:xfrm>
            <a:custGeom>
              <a:avLst/>
              <a:gdLst>
                <a:gd name="T0" fmla="*/ 2 w 284"/>
                <a:gd name="T1" fmla="*/ 102 h 305"/>
                <a:gd name="T2" fmla="*/ 0 w 284"/>
                <a:gd name="T3" fmla="*/ 7 h 305"/>
                <a:gd name="T4" fmla="*/ 80 w 284"/>
                <a:gd name="T5" fmla="*/ 7 h 305"/>
                <a:gd name="T6" fmla="*/ 84 w 284"/>
                <a:gd name="T7" fmla="*/ 48 h 305"/>
                <a:gd name="T8" fmla="*/ 86 w 284"/>
                <a:gd name="T9" fmla="*/ 48 h 305"/>
                <a:gd name="T10" fmla="*/ 178 w 284"/>
                <a:gd name="T11" fmla="*/ 0 h 305"/>
                <a:gd name="T12" fmla="*/ 284 w 284"/>
                <a:gd name="T13" fmla="*/ 129 h 305"/>
                <a:gd name="T14" fmla="*/ 284 w 284"/>
                <a:gd name="T15" fmla="*/ 305 h 305"/>
                <a:gd name="T16" fmla="*/ 192 w 284"/>
                <a:gd name="T17" fmla="*/ 305 h 305"/>
                <a:gd name="T18" fmla="*/ 192 w 284"/>
                <a:gd name="T19" fmla="*/ 140 h 305"/>
                <a:gd name="T20" fmla="*/ 145 w 284"/>
                <a:gd name="T21" fmla="*/ 75 h 305"/>
                <a:gd name="T22" fmla="*/ 98 w 284"/>
                <a:gd name="T23" fmla="*/ 110 h 305"/>
                <a:gd name="T24" fmla="*/ 94 w 284"/>
                <a:gd name="T25" fmla="*/ 133 h 305"/>
                <a:gd name="T26" fmla="*/ 94 w 284"/>
                <a:gd name="T27" fmla="*/ 305 h 305"/>
                <a:gd name="T28" fmla="*/ 2 w 284"/>
                <a:gd name="T29" fmla="*/ 305 h 305"/>
                <a:gd name="T30" fmla="*/ 2 w 284"/>
                <a:gd name="T31" fmla="*/ 10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305">
                  <a:moveTo>
                    <a:pt x="2" y="102"/>
                  </a:moveTo>
                  <a:cubicBezTo>
                    <a:pt x="2" y="65"/>
                    <a:pt x="1" y="34"/>
                    <a:pt x="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8" y="29"/>
                    <a:pt x="128" y="0"/>
                    <a:pt x="178" y="0"/>
                  </a:cubicBezTo>
                  <a:cubicBezTo>
                    <a:pt x="239" y="0"/>
                    <a:pt x="284" y="41"/>
                    <a:pt x="284" y="129"/>
                  </a:cubicBezTo>
                  <a:cubicBezTo>
                    <a:pt x="284" y="305"/>
                    <a:pt x="284" y="305"/>
                    <a:pt x="284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01"/>
                    <a:pt x="178" y="75"/>
                    <a:pt x="145" y="75"/>
                  </a:cubicBezTo>
                  <a:cubicBezTo>
                    <a:pt x="119" y="75"/>
                    <a:pt x="104" y="93"/>
                    <a:pt x="98" y="110"/>
                  </a:cubicBezTo>
                  <a:cubicBezTo>
                    <a:pt x="95" y="116"/>
                    <a:pt x="94" y="124"/>
                    <a:pt x="94" y="133"/>
                  </a:cubicBezTo>
                  <a:cubicBezTo>
                    <a:pt x="94" y="305"/>
                    <a:pt x="94" y="305"/>
                    <a:pt x="94" y="305"/>
                  </a:cubicBezTo>
                  <a:cubicBezTo>
                    <a:pt x="2" y="305"/>
                    <a:pt x="2" y="305"/>
                    <a:pt x="2" y="305"/>
                  </a:cubicBezTo>
                  <a:lnTo>
                    <a:pt x="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</p:grpSp>
      <p:sp>
        <p:nvSpPr>
          <p:cNvPr id="26" name="Freeform 5">
            <a:extLst>
              <a:ext uri="{FF2B5EF4-FFF2-40B4-BE49-F238E27FC236}">
                <a16:creationId xmlns:a16="http://schemas.microsoft.com/office/drawing/2014/main" id="{797463BF-6909-2601-8903-DE8F2F8F7A23}"/>
              </a:ext>
            </a:extLst>
          </p:cNvPr>
          <p:cNvSpPr>
            <a:spLocks/>
          </p:cNvSpPr>
          <p:nvPr userDrawn="1"/>
        </p:nvSpPr>
        <p:spPr bwMode="gray">
          <a:xfrm>
            <a:off x="1021955" y="5895294"/>
            <a:ext cx="127593" cy="275200"/>
          </a:xfrm>
          <a:custGeom>
            <a:avLst/>
            <a:gdLst>
              <a:gd name="T0" fmla="*/ 60 w 90"/>
              <a:gd name="T1" fmla="*/ 193 h 193"/>
              <a:gd name="T2" fmla="*/ 20 w 90"/>
              <a:gd name="T3" fmla="*/ 193 h 193"/>
              <a:gd name="T4" fmla="*/ 20 w 90"/>
              <a:gd name="T5" fmla="*/ 97 h 193"/>
              <a:gd name="T6" fmla="*/ 0 w 90"/>
              <a:gd name="T7" fmla="*/ 97 h 193"/>
              <a:gd name="T8" fmla="*/ 0 w 90"/>
              <a:gd name="T9" fmla="*/ 63 h 193"/>
              <a:gd name="T10" fmla="*/ 20 w 90"/>
              <a:gd name="T11" fmla="*/ 63 h 193"/>
              <a:gd name="T12" fmla="*/ 20 w 90"/>
              <a:gd name="T13" fmla="*/ 44 h 193"/>
              <a:gd name="T14" fmla="*/ 63 w 90"/>
              <a:gd name="T15" fmla="*/ 0 h 193"/>
              <a:gd name="T16" fmla="*/ 89 w 90"/>
              <a:gd name="T17" fmla="*/ 0 h 193"/>
              <a:gd name="T18" fmla="*/ 89 w 90"/>
              <a:gd name="T19" fmla="*/ 34 h 193"/>
              <a:gd name="T20" fmla="*/ 73 w 90"/>
              <a:gd name="T21" fmla="*/ 34 h 193"/>
              <a:gd name="T22" fmla="*/ 60 w 90"/>
              <a:gd name="T23" fmla="*/ 47 h 193"/>
              <a:gd name="T24" fmla="*/ 60 w 90"/>
              <a:gd name="T25" fmla="*/ 63 h 193"/>
              <a:gd name="T26" fmla="*/ 90 w 90"/>
              <a:gd name="T27" fmla="*/ 63 h 193"/>
              <a:gd name="T28" fmla="*/ 86 w 90"/>
              <a:gd name="T29" fmla="*/ 97 h 193"/>
              <a:gd name="T30" fmla="*/ 60 w 90"/>
              <a:gd name="T31" fmla="*/ 97 h 193"/>
              <a:gd name="T32" fmla="*/ 60 w 90"/>
              <a:gd name="T33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0" h="193">
                <a:moveTo>
                  <a:pt x="60" y="193"/>
                </a:moveTo>
                <a:cubicBezTo>
                  <a:pt x="20" y="193"/>
                  <a:pt x="20" y="193"/>
                  <a:pt x="20" y="193"/>
                </a:cubicBezTo>
                <a:cubicBezTo>
                  <a:pt x="20" y="97"/>
                  <a:pt x="20" y="97"/>
                  <a:pt x="2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63"/>
                  <a:pt x="0" y="63"/>
                  <a:pt x="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16"/>
                  <a:pt x="31" y="0"/>
                  <a:pt x="63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34"/>
                  <a:pt x="89" y="34"/>
                  <a:pt x="89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60" y="34"/>
                  <a:pt x="60" y="38"/>
                  <a:pt x="60" y="47"/>
                </a:cubicBezTo>
                <a:cubicBezTo>
                  <a:pt x="60" y="63"/>
                  <a:pt x="60" y="63"/>
                  <a:pt x="6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6" y="97"/>
                  <a:pt x="86" y="97"/>
                  <a:pt x="86" y="97"/>
                </a:cubicBezTo>
                <a:cubicBezTo>
                  <a:pt x="60" y="97"/>
                  <a:pt x="60" y="97"/>
                  <a:pt x="60" y="97"/>
                </a:cubicBezTo>
                <a:lnTo>
                  <a:pt x="6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S Build" pitchFamily="50" charset="0"/>
              <a:ea typeface="+mn-ea"/>
              <a:cs typeface="+mn-cs"/>
            </a:endParaRP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AC31605F-BEB3-161A-C37C-86E670E7587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96599" y="5891573"/>
            <a:ext cx="278329" cy="278565"/>
            <a:chOff x="2653" y="972"/>
            <a:chExt cx="2372" cy="2374"/>
          </a:xfrm>
          <a:solidFill>
            <a:schemeClr val="bg1"/>
          </a:solidFill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BC64D2DF-9E8C-A1A0-8442-46D731552A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" y="972"/>
              <a:ext cx="2372" cy="2374"/>
            </a:xfrm>
            <a:custGeom>
              <a:avLst/>
              <a:gdLst>
                <a:gd name="T0" fmla="*/ 1008 w 2016"/>
                <a:gd name="T1" fmla="*/ 182 h 2016"/>
                <a:gd name="T2" fmla="*/ 1415 w 2016"/>
                <a:gd name="T3" fmla="*/ 188 h 2016"/>
                <a:gd name="T4" fmla="*/ 1602 w 2016"/>
                <a:gd name="T5" fmla="*/ 222 h 2016"/>
                <a:gd name="T6" fmla="*/ 1718 w 2016"/>
                <a:gd name="T7" fmla="*/ 298 h 2016"/>
                <a:gd name="T8" fmla="*/ 1794 w 2016"/>
                <a:gd name="T9" fmla="*/ 414 h 2016"/>
                <a:gd name="T10" fmla="*/ 1828 w 2016"/>
                <a:gd name="T11" fmla="*/ 601 h 2016"/>
                <a:gd name="T12" fmla="*/ 1834 w 2016"/>
                <a:gd name="T13" fmla="*/ 1008 h 2016"/>
                <a:gd name="T14" fmla="*/ 1828 w 2016"/>
                <a:gd name="T15" fmla="*/ 1415 h 2016"/>
                <a:gd name="T16" fmla="*/ 1794 w 2016"/>
                <a:gd name="T17" fmla="*/ 1602 h 2016"/>
                <a:gd name="T18" fmla="*/ 1718 w 2016"/>
                <a:gd name="T19" fmla="*/ 1718 h 2016"/>
                <a:gd name="T20" fmla="*/ 1602 w 2016"/>
                <a:gd name="T21" fmla="*/ 1794 h 2016"/>
                <a:gd name="T22" fmla="*/ 1415 w 2016"/>
                <a:gd name="T23" fmla="*/ 1828 h 2016"/>
                <a:gd name="T24" fmla="*/ 1008 w 2016"/>
                <a:gd name="T25" fmla="*/ 1834 h 2016"/>
                <a:gd name="T26" fmla="*/ 601 w 2016"/>
                <a:gd name="T27" fmla="*/ 1828 h 2016"/>
                <a:gd name="T28" fmla="*/ 414 w 2016"/>
                <a:gd name="T29" fmla="*/ 1794 h 2016"/>
                <a:gd name="T30" fmla="*/ 298 w 2016"/>
                <a:gd name="T31" fmla="*/ 1718 h 2016"/>
                <a:gd name="T32" fmla="*/ 222 w 2016"/>
                <a:gd name="T33" fmla="*/ 1602 h 2016"/>
                <a:gd name="T34" fmla="*/ 188 w 2016"/>
                <a:gd name="T35" fmla="*/ 1415 h 2016"/>
                <a:gd name="T36" fmla="*/ 182 w 2016"/>
                <a:gd name="T37" fmla="*/ 1008 h 2016"/>
                <a:gd name="T38" fmla="*/ 188 w 2016"/>
                <a:gd name="T39" fmla="*/ 601 h 2016"/>
                <a:gd name="T40" fmla="*/ 222 w 2016"/>
                <a:gd name="T41" fmla="*/ 414 h 2016"/>
                <a:gd name="T42" fmla="*/ 298 w 2016"/>
                <a:gd name="T43" fmla="*/ 298 h 2016"/>
                <a:gd name="T44" fmla="*/ 414 w 2016"/>
                <a:gd name="T45" fmla="*/ 222 h 2016"/>
                <a:gd name="T46" fmla="*/ 601 w 2016"/>
                <a:gd name="T47" fmla="*/ 188 h 2016"/>
                <a:gd name="T48" fmla="*/ 1008 w 2016"/>
                <a:gd name="T49" fmla="*/ 182 h 2016"/>
                <a:gd name="T50" fmla="*/ 1008 w 2016"/>
                <a:gd name="T51" fmla="*/ 0 h 2016"/>
                <a:gd name="T52" fmla="*/ 593 w 2016"/>
                <a:gd name="T53" fmla="*/ 6 h 2016"/>
                <a:gd name="T54" fmla="*/ 348 w 2016"/>
                <a:gd name="T55" fmla="*/ 53 h 2016"/>
                <a:gd name="T56" fmla="*/ 169 w 2016"/>
                <a:gd name="T57" fmla="*/ 169 h 2016"/>
                <a:gd name="T58" fmla="*/ 53 w 2016"/>
                <a:gd name="T59" fmla="*/ 348 h 2016"/>
                <a:gd name="T60" fmla="*/ 6 w 2016"/>
                <a:gd name="T61" fmla="*/ 593 h 2016"/>
                <a:gd name="T62" fmla="*/ 0 w 2016"/>
                <a:gd name="T63" fmla="*/ 1008 h 2016"/>
                <a:gd name="T64" fmla="*/ 6 w 2016"/>
                <a:gd name="T65" fmla="*/ 1423 h 2016"/>
                <a:gd name="T66" fmla="*/ 53 w 2016"/>
                <a:gd name="T67" fmla="*/ 1668 h 2016"/>
                <a:gd name="T68" fmla="*/ 169 w 2016"/>
                <a:gd name="T69" fmla="*/ 1847 h 2016"/>
                <a:gd name="T70" fmla="*/ 348 w 2016"/>
                <a:gd name="T71" fmla="*/ 1963 h 2016"/>
                <a:gd name="T72" fmla="*/ 593 w 2016"/>
                <a:gd name="T73" fmla="*/ 2010 h 2016"/>
                <a:gd name="T74" fmla="*/ 1008 w 2016"/>
                <a:gd name="T75" fmla="*/ 2016 h 2016"/>
                <a:gd name="T76" fmla="*/ 1423 w 2016"/>
                <a:gd name="T77" fmla="*/ 2010 h 2016"/>
                <a:gd name="T78" fmla="*/ 1668 w 2016"/>
                <a:gd name="T79" fmla="*/ 1963 h 2016"/>
                <a:gd name="T80" fmla="*/ 1847 w 2016"/>
                <a:gd name="T81" fmla="*/ 1847 h 2016"/>
                <a:gd name="T82" fmla="*/ 1963 w 2016"/>
                <a:gd name="T83" fmla="*/ 1668 h 2016"/>
                <a:gd name="T84" fmla="*/ 2010 w 2016"/>
                <a:gd name="T85" fmla="*/ 1423 h 2016"/>
                <a:gd name="T86" fmla="*/ 2016 w 2016"/>
                <a:gd name="T87" fmla="*/ 1008 h 2016"/>
                <a:gd name="T88" fmla="*/ 2010 w 2016"/>
                <a:gd name="T89" fmla="*/ 593 h 2016"/>
                <a:gd name="T90" fmla="*/ 1963 w 2016"/>
                <a:gd name="T91" fmla="*/ 348 h 2016"/>
                <a:gd name="T92" fmla="*/ 1847 w 2016"/>
                <a:gd name="T93" fmla="*/ 169 h 2016"/>
                <a:gd name="T94" fmla="*/ 1668 w 2016"/>
                <a:gd name="T95" fmla="*/ 53 h 2016"/>
                <a:gd name="T96" fmla="*/ 1423 w 2016"/>
                <a:gd name="T97" fmla="*/ 6 h 2016"/>
                <a:gd name="T98" fmla="*/ 1008 w 2016"/>
                <a:gd name="T9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A80D1E77-26A6-A17A-364B-FFEFB1E4F4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1" y="1550"/>
              <a:ext cx="1216" cy="1218"/>
            </a:xfrm>
            <a:custGeom>
              <a:avLst/>
              <a:gdLst>
                <a:gd name="T0" fmla="*/ 517 w 1034"/>
                <a:gd name="T1" fmla="*/ 0 h 1034"/>
                <a:gd name="T2" fmla="*/ 0 w 1034"/>
                <a:gd name="T3" fmla="*/ 517 h 1034"/>
                <a:gd name="T4" fmla="*/ 517 w 1034"/>
                <a:gd name="T5" fmla="*/ 1034 h 1034"/>
                <a:gd name="T6" fmla="*/ 1034 w 1034"/>
                <a:gd name="T7" fmla="*/ 517 h 1034"/>
                <a:gd name="T8" fmla="*/ 517 w 1034"/>
                <a:gd name="T9" fmla="*/ 0 h 1034"/>
                <a:gd name="T10" fmla="*/ 517 w 1034"/>
                <a:gd name="T11" fmla="*/ 853 h 1034"/>
                <a:gd name="T12" fmla="*/ 181 w 1034"/>
                <a:gd name="T13" fmla="*/ 517 h 1034"/>
                <a:gd name="T14" fmla="*/ 517 w 1034"/>
                <a:gd name="T15" fmla="*/ 181 h 1034"/>
                <a:gd name="T16" fmla="*/ 853 w 1034"/>
                <a:gd name="T17" fmla="*/ 517 h 1034"/>
                <a:gd name="T18" fmla="*/ 517 w 1034"/>
                <a:gd name="T19" fmla="*/ 85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4" h="1034">
                  <a:moveTo>
                    <a:pt x="517" y="0"/>
                  </a:moveTo>
                  <a:cubicBezTo>
                    <a:pt x="231" y="0"/>
                    <a:pt x="0" y="231"/>
                    <a:pt x="0" y="517"/>
                  </a:cubicBezTo>
                  <a:cubicBezTo>
                    <a:pt x="0" y="803"/>
                    <a:pt x="231" y="1034"/>
                    <a:pt x="517" y="1034"/>
                  </a:cubicBezTo>
                  <a:cubicBezTo>
                    <a:pt x="803" y="1034"/>
                    <a:pt x="1034" y="803"/>
                    <a:pt x="1034" y="517"/>
                  </a:cubicBezTo>
                  <a:cubicBezTo>
                    <a:pt x="1034" y="231"/>
                    <a:pt x="803" y="0"/>
                    <a:pt x="517" y="0"/>
                  </a:cubicBezTo>
                  <a:close/>
                  <a:moveTo>
                    <a:pt x="517" y="853"/>
                  </a:moveTo>
                  <a:cubicBezTo>
                    <a:pt x="331" y="853"/>
                    <a:pt x="181" y="703"/>
                    <a:pt x="181" y="517"/>
                  </a:cubicBezTo>
                  <a:cubicBezTo>
                    <a:pt x="181" y="331"/>
                    <a:pt x="331" y="181"/>
                    <a:pt x="517" y="181"/>
                  </a:cubicBezTo>
                  <a:cubicBezTo>
                    <a:pt x="703" y="181"/>
                    <a:pt x="853" y="331"/>
                    <a:pt x="853" y="517"/>
                  </a:cubicBezTo>
                  <a:cubicBezTo>
                    <a:pt x="853" y="703"/>
                    <a:pt x="703" y="853"/>
                    <a:pt x="517" y="8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1" name="Oval 7">
              <a:extLst>
                <a:ext uri="{FF2B5EF4-FFF2-40B4-BE49-F238E27FC236}">
                  <a16:creationId xmlns:a16="http://schemas.microsoft.com/office/drawing/2014/main" id="{0C47A858-5E1F-DFBC-986F-32CCC2682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" y="1383"/>
              <a:ext cx="285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pic>
        <p:nvPicPr>
          <p:cNvPr id="32" name="Graphic 31">
            <a:extLst>
              <a:ext uri="{FF2B5EF4-FFF2-40B4-BE49-F238E27FC236}">
                <a16:creationId xmlns:a16="http://schemas.microsoft.com/office/drawing/2014/main" id="{B344448D-0844-FD8D-C3AC-2CB091882E9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3910" y="5909556"/>
            <a:ext cx="278327" cy="26058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5AD64D2-594C-5CB4-81B9-F2DB69F51FAA}"/>
              </a:ext>
            </a:extLst>
          </p:cNvPr>
          <p:cNvSpPr txBox="1"/>
          <p:nvPr userDrawn="1"/>
        </p:nvSpPr>
        <p:spPr>
          <a:xfrm>
            <a:off x="3370214" y="5464171"/>
            <a:ext cx="243496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 b="0" i="0">
                <a:solidFill>
                  <a:schemeClr val="bg1"/>
                </a:solidFill>
                <a:effectLst/>
                <a:ea typeface="ES Build" pitchFamily="2" charset="77"/>
              </a:defRPr>
            </a:lvl1pPr>
          </a:lstStyle>
          <a:p>
            <a:r>
              <a:rPr lang="en-US"/>
              <a:t>Join the community hub: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B3149FC-AD74-37A6-A87E-A61062BD2508}"/>
              </a:ext>
            </a:extLst>
          </p:cNvPr>
          <p:cNvCxnSpPr/>
          <p:nvPr userDrawn="1"/>
        </p:nvCxnSpPr>
        <p:spPr>
          <a:xfrm>
            <a:off x="3089964" y="5526724"/>
            <a:ext cx="0" cy="678583"/>
          </a:xfrm>
          <a:prstGeom prst="line">
            <a:avLst/>
          </a:prstGeom>
          <a:ln w="12700" cap="rnd">
            <a:solidFill>
              <a:schemeClr val="bg1"/>
            </a:solidFill>
            <a:round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E2D2F3A4-6AC7-387C-50B0-6D6D549C3E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290" y="5889009"/>
            <a:ext cx="397241" cy="27856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26A658D9-FDD7-AE35-DCB0-F1A9C68DC9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305" r="305"/>
          <a:stretch/>
        </p:blipFill>
        <p:spPr>
          <a:xfrm>
            <a:off x="3100769" y="2166865"/>
            <a:ext cx="5724144" cy="182011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8100D61-72FD-41FC-4ED4-20E949E5093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6444" y="5895777"/>
            <a:ext cx="356616" cy="27541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1E86AFE-0F86-43A6-C6AF-F8F6B304A182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4168248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2F1153D-CB0F-BB40-3E15-C9DC5D790961}"/>
              </a:ext>
            </a:extLst>
          </p:cNvPr>
          <p:cNvSpPr/>
          <p:nvPr userDrawn="1"/>
        </p:nvSpPr>
        <p:spPr>
          <a:xfrm>
            <a:off x="0" y="-18997"/>
            <a:ext cx="12192000" cy="5865318"/>
          </a:xfrm>
          <a:custGeom>
            <a:avLst/>
            <a:gdLst>
              <a:gd name="connsiteX0" fmla="*/ 0 w 12192000"/>
              <a:gd name="connsiteY0" fmla="*/ 0 h 5865318"/>
              <a:gd name="connsiteX1" fmla="*/ 797535 w 12192000"/>
              <a:gd name="connsiteY1" fmla="*/ 0 h 5865318"/>
              <a:gd name="connsiteX2" fmla="*/ 5613390 w 12192000"/>
              <a:gd name="connsiteY2" fmla="*/ 4815480 h 5865318"/>
              <a:gd name="connsiteX3" fmla="*/ 6578610 w 12192000"/>
              <a:gd name="connsiteY3" fmla="*/ 4815480 h 5865318"/>
              <a:gd name="connsiteX4" fmla="*/ 11261178 w 12192000"/>
              <a:gd name="connsiteY4" fmla="*/ 133278 h 5865318"/>
              <a:gd name="connsiteX5" fmla="*/ 11394466 w 12192000"/>
              <a:gd name="connsiteY5" fmla="*/ 0 h 5865318"/>
              <a:gd name="connsiteX6" fmla="*/ 12192000 w 12192000"/>
              <a:gd name="connsiteY6" fmla="*/ 0 h 5865318"/>
              <a:gd name="connsiteX7" fmla="*/ 12192000 w 12192000"/>
              <a:gd name="connsiteY7" fmla="*/ 4291292 h 5865318"/>
              <a:gd name="connsiteX8" fmla="*/ 12130037 w 12192000"/>
              <a:gd name="connsiteY8" fmla="*/ 4353124 h 5865318"/>
              <a:gd name="connsiteX9" fmla="*/ 11617391 w 12192000"/>
              <a:gd name="connsiteY9" fmla="*/ 4864691 h 5865318"/>
              <a:gd name="connsiteX10" fmla="*/ 9228878 w 12192000"/>
              <a:gd name="connsiteY10" fmla="*/ 5865318 h 5865318"/>
              <a:gd name="connsiteX11" fmla="*/ 2979482 w 12192000"/>
              <a:gd name="connsiteY11" fmla="*/ 5865318 h 5865318"/>
              <a:gd name="connsiteX12" fmla="*/ 574609 w 12192000"/>
              <a:gd name="connsiteY12" fmla="*/ 4864691 h 5865318"/>
              <a:gd name="connsiteX13" fmla="*/ 263974 w 12192000"/>
              <a:gd name="connsiteY13" fmla="*/ 4554710 h 5865318"/>
              <a:gd name="connsiteX14" fmla="*/ 0 w 12192000"/>
              <a:gd name="connsiteY14" fmla="*/ 4291292 h 586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5865318">
                <a:moveTo>
                  <a:pt x="0" y="0"/>
                </a:moveTo>
                <a:lnTo>
                  <a:pt x="797535" y="0"/>
                </a:lnTo>
                <a:lnTo>
                  <a:pt x="5613390" y="4815480"/>
                </a:lnTo>
                <a:cubicBezTo>
                  <a:pt x="5875144" y="5094344"/>
                  <a:pt x="6316856" y="5094344"/>
                  <a:pt x="6578610" y="4815480"/>
                </a:cubicBezTo>
                <a:cubicBezTo>
                  <a:pt x="8984505" y="2409773"/>
                  <a:pt x="10413006" y="981384"/>
                  <a:pt x="11261178" y="133278"/>
                </a:cubicBezTo>
                <a:lnTo>
                  <a:pt x="11394466" y="0"/>
                </a:lnTo>
                <a:lnTo>
                  <a:pt x="12192000" y="0"/>
                </a:lnTo>
                <a:lnTo>
                  <a:pt x="12192000" y="4291292"/>
                </a:lnTo>
                <a:lnTo>
                  <a:pt x="12130037" y="4353124"/>
                </a:lnTo>
                <a:cubicBezTo>
                  <a:pt x="11617391" y="4864691"/>
                  <a:pt x="11617391" y="4864691"/>
                  <a:pt x="11617391" y="4864691"/>
                </a:cubicBezTo>
                <a:cubicBezTo>
                  <a:pt x="10979364" y="5504436"/>
                  <a:pt x="10112301" y="5865318"/>
                  <a:pt x="9228878" y="5865318"/>
                </a:cubicBezTo>
                <a:cubicBezTo>
                  <a:pt x="2979482" y="5865318"/>
                  <a:pt x="2979482" y="5865318"/>
                  <a:pt x="2979482" y="5865318"/>
                </a:cubicBezTo>
                <a:cubicBezTo>
                  <a:pt x="2079699" y="5865318"/>
                  <a:pt x="1212636" y="5504436"/>
                  <a:pt x="574609" y="4864691"/>
                </a:cubicBezTo>
                <a:cubicBezTo>
                  <a:pt x="467760" y="4758067"/>
                  <a:pt x="364250" y="4654775"/>
                  <a:pt x="263974" y="4554710"/>
                </a:cubicBezTo>
                <a:lnTo>
                  <a:pt x="0" y="4291292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9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CDB086E-9F87-4B33-D62C-A31BB4E54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751" y="1731962"/>
            <a:ext cx="10536764" cy="258129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lang="en-US" sz="8900" b="0" i="0" kern="1200" spc="-150" baseline="0" dirty="0">
                <a:solidFill>
                  <a:schemeClr val="accent1"/>
                </a:solidFill>
                <a:latin typeface="+mj-lt"/>
                <a:ea typeface="ES Build Full Bauhaus Medium" pitchFamily="2" charset="77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F42BD3E-E39E-7A26-D12A-C29883054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751" y="4316414"/>
            <a:ext cx="10536764" cy="48770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003DDA7-BB6B-1A41-0568-1C5C4CCF8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2098" y="6301069"/>
            <a:ext cx="5185316" cy="2243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690116-9B72-3EEE-97F1-4D2A1B6B135C}"/>
              </a:ext>
            </a:extLst>
          </p:cNvPr>
          <p:cNvCxnSpPr>
            <a:cxnSpLocks/>
          </p:cNvCxnSpPr>
          <p:nvPr userDrawn="1"/>
        </p:nvCxnSpPr>
        <p:spPr>
          <a:xfrm>
            <a:off x="782564" y="6167438"/>
            <a:ext cx="10547951" cy="0"/>
          </a:xfrm>
          <a:prstGeom prst="line">
            <a:avLst/>
          </a:prstGeom>
          <a:ln w="19050" cap="sq">
            <a:solidFill>
              <a:schemeClr val="accent1"/>
            </a:solidFill>
            <a:miter lim="800000"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49F3AE38-4231-B0CE-AB29-418E99AE7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097" y="691400"/>
            <a:ext cx="1351504" cy="419154"/>
          </a:xfrm>
          <a:prstGeom prst="rect">
            <a:avLst/>
          </a:prstGeom>
        </p:spPr>
      </p:pic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FB784AAB-C227-31A8-F220-A60DC51705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751" y="1528837"/>
            <a:ext cx="3276599" cy="274955"/>
          </a:xfrm>
        </p:spPr>
        <p:txBody>
          <a:bodyPr>
            <a:noAutofit/>
          </a:bodyPr>
          <a:lstStyle>
            <a:lvl1pPr marL="0" indent="0">
              <a:buNone/>
              <a:defRPr sz="1600" b="0" spc="0" baseline="0">
                <a:solidFill>
                  <a:schemeClr val="accent1"/>
                </a:solidFill>
                <a:latin typeface="ES Build Medium" pitchFamily="2" charset="0"/>
                <a:ea typeface="ES Build Medium" pitchFamily="2" charset="0"/>
              </a:defRPr>
            </a:lvl1pPr>
            <a:lvl2pPr>
              <a:defRPr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AE751CD-EF2C-3A61-EE9B-1DF1A1E8E9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6493" y="5140383"/>
            <a:ext cx="2893401" cy="68251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4C71E-309C-BF9C-34AD-A13754FE765D}"/>
              </a:ext>
            </a:extLst>
          </p:cNvPr>
          <p:cNvSpPr txBox="1"/>
          <p:nvPr userDrawn="1"/>
        </p:nvSpPr>
        <p:spPr>
          <a:xfrm>
            <a:off x="765932" y="6562482"/>
            <a:ext cx="5211836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accent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16" name="Picture Placeholder 22">
            <a:extLst>
              <a:ext uri="{FF2B5EF4-FFF2-40B4-BE49-F238E27FC236}">
                <a16:creationId xmlns:a16="http://schemas.microsoft.com/office/drawing/2014/main" id="{57109EE7-7309-7DBE-3CB2-28C0D1D8BF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097" y="5081588"/>
            <a:ext cx="800100" cy="8001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F6607B47-7BE7-21F9-D394-BAE6F010D9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594" y="5130801"/>
            <a:ext cx="2871027" cy="70167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20" name="Picture Placeholder 26">
            <a:extLst>
              <a:ext uri="{FF2B5EF4-FFF2-40B4-BE49-F238E27FC236}">
                <a16:creationId xmlns:a16="http://schemas.microsoft.com/office/drawing/2014/main" id="{13350D35-9103-3C22-DB9B-10617CC468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67364" y="5081588"/>
            <a:ext cx="800100" cy="8001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147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as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C4EA630-F31C-B26E-C41D-1AE51E2F93D3}"/>
              </a:ext>
            </a:extLst>
          </p:cNvPr>
          <p:cNvSpPr/>
          <p:nvPr userDrawn="1"/>
        </p:nvSpPr>
        <p:spPr>
          <a:xfrm>
            <a:off x="0" y="-18997"/>
            <a:ext cx="12192000" cy="5865318"/>
          </a:xfrm>
          <a:custGeom>
            <a:avLst/>
            <a:gdLst>
              <a:gd name="connsiteX0" fmla="*/ 0 w 12192000"/>
              <a:gd name="connsiteY0" fmla="*/ 0 h 5865318"/>
              <a:gd name="connsiteX1" fmla="*/ 797535 w 12192000"/>
              <a:gd name="connsiteY1" fmla="*/ 0 h 5865318"/>
              <a:gd name="connsiteX2" fmla="*/ 5613390 w 12192000"/>
              <a:gd name="connsiteY2" fmla="*/ 4815480 h 5865318"/>
              <a:gd name="connsiteX3" fmla="*/ 6578610 w 12192000"/>
              <a:gd name="connsiteY3" fmla="*/ 4815480 h 5865318"/>
              <a:gd name="connsiteX4" fmla="*/ 11261178 w 12192000"/>
              <a:gd name="connsiteY4" fmla="*/ 133278 h 5865318"/>
              <a:gd name="connsiteX5" fmla="*/ 11394466 w 12192000"/>
              <a:gd name="connsiteY5" fmla="*/ 0 h 5865318"/>
              <a:gd name="connsiteX6" fmla="*/ 12192000 w 12192000"/>
              <a:gd name="connsiteY6" fmla="*/ 0 h 5865318"/>
              <a:gd name="connsiteX7" fmla="*/ 12192000 w 12192000"/>
              <a:gd name="connsiteY7" fmla="*/ 4291292 h 5865318"/>
              <a:gd name="connsiteX8" fmla="*/ 12130037 w 12192000"/>
              <a:gd name="connsiteY8" fmla="*/ 4353124 h 5865318"/>
              <a:gd name="connsiteX9" fmla="*/ 11617391 w 12192000"/>
              <a:gd name="connsiteY9" fmla="*/ 4864691 h 5865318"/>
              <a:gd name="connsiteX10" fmla="*/ 9228878 w 12192000"/>
              <a:gd name="connsiteY10" fmla="*/ 5865318 h 5865318"/>
              <a:gd name="connsiteX11" fmla="*/ 2979482 w 12192000"/>
              <a:gd name="connsiteY11" fmla="*/ 5865318 h 5865318"/>
              <a:gd name="connsiteX12" fmla="*/ 574609 w 12192000"/>
              <a:gd name="connsiteY12" fmla="*/ 4864691 h 5865318"/>
              <a:gd name="connsiteX13" fmla="*/ 263974 w 12192000"/>
              <a:gd name="connsiteY13" fmla="*/ 4554710 h 5865318"/>
              <a:gd name="connsiteX14" fmla="*/ 0 w 12192000"/>
              <a:gd name="connsiteY14" fmla="*/ 4291292 h 586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5865318">
                <a:moveTo>
                  <a:pt x="0" y="0"/>
                </a:moveTo>
                <a:lnTo>
                  <a:pt x="797535" y="0"/>
                </a:lnTo>
                <a:lnTo>
                  <a:pt x="5613390" y="4815480"/>
                </a:lnTo>
                <a:cubicBezTo>
                  <a:pt x="5875144" y="5094344"/>
                  <a:pt x="6316856" y="5094344"/>
                  <a:pt x="6578610" y="4815480"/>
                </a:cubicBezTo>
                <a:cubicBezTo>
                  <a:pt x="8984505" y="2409773"/>
                  <a:pt x="10413006" y="981384"/>
                  <a:pt x="11261178" y="133278"/>
                </a:cubicBezTo>
                <a:lnTo>
                  <a:pt x="11394466" y="0"/>
                </a:lnTo>
                <a:lnTo>
                  <a:pt x="12192000" y="0"/>
                </a:lnTo>
                <a:lnTo>
                  <a:pt x="12192000" y="4291292"/>
                </a:lnTo>
                <a:lnTo>
                  <a:pt x="12130037" y="4353124"/>
                </a:lnTo>
                <a:cubicBezTo>
                  <a:pt x="11617391" y="4864691"/>
                  <a:pt x="11617391" y="4864691"/>
                  <a:pt x="11617391" y="4864691"/>
                </a:cubicBezTo>
                <a:cubicBezTo>
                  <a:pt x="10979364" y="5504436"/>
                  <a:pt x="10112301" y="5865318"/>
                  <a:pt x="9228878" y="5865318"/>
                </a:cubicBezTo>
                <a:cubicBezTo>
                  <a:pt x="2979482" y="5865318"/>
                  <a:pt x="2979482" y="5865318"/>
                  <a:pt x="2979482" y="5865318"/>
                </a:cubicBezTo>
                <a:cubicBezTo>
                  <a:pt x="2079699" y="5865318"/>
                  <a:pt x="1212636" y="5504436"/>
                  <a:pt x="574609" y="4864691"/>
                </a:cubicBezTo>
                <a:cubicBezTo>
                  <a:pt x="467760" y="4758067"/>
                  <a:pt x="364250" y="4654775"/>
                  <a:pt x="263974" y="4554710"/>
                </a:cubicBezTo>
                <a:lnTo>
                  <a:pt x="0" y="4291292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9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23D7488-852F-762F-A2E7-25F02D52C105}"/>
              </a:ext>
            </a:extLst>
          </p:cNvPr>
          <p:cNvSpPr txBox="1"/>
          <p:nvPr userDrawn="1"/>
        </p:nvSpPr>
        <p:spPr>
          <a:xfrm>
            <a:off x="849313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4C813F-B096-DE4B-F7F5-CE100A596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751" y="1731962"/>
            <a:ext cx="10536764" cy="258129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lang="en-US" sz="8900" b="0" i="0" kern="1200" spc="-150" baseline="0" dirty="0">
                <a:solidFill>
                  <a:schemeClr val="bg1"/>
                </a:solidFill>
                <a:latin typeface="+mj-lt"/>
                <a:ea typeface="ES Build Full Bauhaus Medium" pitchFamily="2" charset="77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AD75-0283-2549-8AF7-47F3A5E764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751" y="4316414"/>
            <a:ext cx="10536764" cy="48770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B1613D-DEBB-D92C-6186-0B896BF9C8FB}"/>
              </a:ext>
            </a:extLst>
          </p:cNvPr>
          <p:cNvCxnSpPr>
            <a:cxnSpLocks/>
          </p:cNvCxnSpPr>
          <p:nvPr userDrawn="1"/>
        </p:nvCxnSpPr>
        <p:spPr>
          <a:xfrm>
            <a:off x="782564" y="6167438"/>
            <a:ext cx="10547951" cy="0"/>
          </a:xfrm>
          <a:prstGeom prst="line">
            <a:avLst/>
          </a:prstGeom>
          <a:ln w="19050" cap="sq">
            <a:solidFill>
              <a:schemeClr val="bg1"/>
            </a:solidFill>
            <a:miter lim="800000"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701285B2-02AD-A5D4-FB45-2D433FEFE2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097" y="691400"/>
            <a:ext cx="1351504" cy="419154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F9DFEB2-1CC7-7CE1-82B7-DF521B8D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751" y="1528837"/>
            <a:ext cx="3276599" cy="274955"/>
          </a:xfrm>
        </p:spPr>
        <p:txBody>
          <a:bodyPr>
            <a:noAutofit/>
          </a:bodyPr>
          <a:lstStyle>
            <a:lvl1pPr marL="0" indent="0">
              <a:buNone/>
              <a:defRPr sz="1600" b="0" spc="0" baseline="0">
                <a:solidFill>
                  <a:schemeClr val="bg1"/>
                </a:solidFill>
                <a:latin typeface="ES Build Medium" pitchFamily="2" charset="0"/>
                <a:ea typeface="ES Build Medium" pitchFamily="2" charset="0"/>
              </a:defRPr>
            </a:lvl1pPr>
            <a:lvl2pPr>
              <a:defRPr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EAEE6B6C-FAEE-6DEB-A14B-07FC28E579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6493" y="5140383"/>
            <a:ext cx="2893401" cy="68251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10B99C88-8821-3ECE-59C4-8A768F5F5C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097" y="5081588"/>
            <a:ext cx="800100" cy="8001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741D5ABD-8D62-4CDF-78A3-9E4500076C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594" y="5130801"/>
            <a:ext cx="2871027" cy="70167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11" name="Picture Placeholder 26">
            <a:extLst>
              <a:ext uri="{FF2B5EF4-FFF2-40B4-BE49-F238E27FC236}">
                <a16:creationId xmlns:a16="http://schemas.microsoft.com/office/drawing/2014/main" id="{B3AB9D6A-4AF9-E9BF-0B25-42675BF29C8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67364" y="5081588"/>
            <a:ext cx="800100" cy="8001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222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C4EA630-F31C-B26E-C41D-1AE51E2F93D3}"/>
              </a:ext>
            </a:extLst>
          </p:cNvPr>
          <p:cNvSpPr/>
          <p:nvPr userDrawn="1"/>
        </p:nvSpPr>
        <p:spPr>
          <a:xfrm>
            <a:off x="0" y="-18997"/>
            <a:ext cx="12192000" cy="5865318"/>
          </a:xfrm>
          <a:custGeom>
            <a:avLst/>
            <a:gdLst>
              <a:gd name="connsiteX0" fmla="*/ 0 w 12192000"/>
              <a:gd name="connsiteY0" fmla="*/ 0 h 5865318"/>
              <a:gd name="connsiteX1" fmla="*/ 797535 w 12192000"/>
              <a:gd name="connsiteY1" fmla="*/ 0 h 5865318"/>
              <a:gd name="connsiteX2" fmla="*/ 5613390 w 12192000"/>
              <a:gd name="connsiteY2" fmla="*/ 4815480 h 5865318"/>
              <a:gd name="connsiteX3" fmla="*/ 6578610 w 12192000"/>
              <a:gd name="connsiteY3" fmla="*/ 4815480 h 5865318"/>
              <a:gd name="connsiteX4" fmla="*/ 11261178 w 12192000"/>
              <a:gd name="connsiteY4" fmla="*/ 133278 h 5865318"/>
              <a:gd name="connsiteX5" fmla="*/ 11394466 w 12192000"/>
              <a:gd name="connsiteY5" fmla="*/ 0 h 5865318"/>
              <a:gd name="connsiteX6" fmla="*/ 12192000 w 12192000"/>
              <a:gd name="connsiteY6" fmla="*/ 0 h 5865318"/>
              <a:gd name="connsiteX7" fmla="*/ 12192000 w 12192000"/>
              <a:gd name="connsiteY7" fmla="*/ 4291292 h 5865318"/>
              <a:gd name="connsiteX8" fmla="*/ 12130037 w 12192000"/>
              <a:gd name="connsiteY8" fmla="*/ 4353124 h 5865318"/>
              <a:gd name="connsiteX9" fmla="*/ 11617391 w 12192000"/>
              <a:gd name="connsiteY9" fmla="*/ 4864691 h 5865318"/>
              <a:gd name="connsiteX10" fmla="*/ 9228878 w 12192000"/>
              <a:gd name="connsiteY10" fmla="*/ 5865318 h 5865318"/>
              <a:gd name="connsiteX11" fmla="*/ 2979482 w 12192000"/>
              <a:gd name="connsiteY11" fmla="*/ 5865318 h 5865318"/>
              <a:gd name="connsiteX12" fmla="*/ 574609 w 12192000"/>
              <a:gd name="connsiteY12" fmla="*/ 4864691 h 5865318"/>
              <a:gd name="connsiteX13" fmla="*/ 263974 w 12192000"/>
              <a:gd name="connsiteY13" fmla="*/ 4554710 h 5865318"/>
              <a:gd name="connsiteX14" fmla="*/ 0 w 12192000"/>
              <a:gd name="connsiteY14" fmla="*/ 4291292 h 586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5865318">
                <a:moveTo>
                  <a:pt x="0" y="0"/>
                </a:moveTo>
                <a:lnTo>
                  <a:pt x="797535" y="0"/>
                </a:lnTo>
                <a:lnTo>
                  <a:pt x="5613390" y="4815480"/>
                </a:lnTo>
                <a:cubicBezTo>
                  <a:pt x="5875144" y="5094344"/>
                  <a:pt x="6316856" y="5094344"/>
                  <a:pt x="6578610" y="4815480"/>
                </a:cubicBezTo>
                <a:cubicBezTo>
                  <a:pt x="8984505" y="2409773"/>
                  <a:pt x="10413006" y="981384"/>
                  <a:pt x="11261178" y="133278"/>
                </a:cubicBezTo>
                <a:lnTo>
                  <a:pt x="11394466" y="0"/>
                </a:lnTo>
                <a:lnTo>
                  <a:pt x="12192000" y="0"/>
                </a:lnTo>
                <a:lnTo>
                  <a:pt x="12192000" y="4291292"/>
                </a:lnTo>
                <a:lnTo>
                  <a:pt x="12130037" y="4353124"/>
                </a:lnTo>
                <a:cubicBezTo>
                  <a:pt x="11617391" y="4864691"/>
                  <a:pt x="11617391" y="4864691"/>
                  <a:pt x="11617391" y="4864691"/>
                </a:cubicBezTo>
                <a:cubicBezTo>
                  <a:pt x="10979364" y="5504436"/>
                  <a:pt x="10112301" y="5865318"/>
                  <a:pt x="9228878" y="5865318"/>
                </a:cubicBezTo>
                <a:cubicBezTo>
                  <a:pt x="2979482" y="5865318"/>
                  <a:pt x="2979482" y="5865318"/>
                  <a:pt x="2979482" y="5865318"/>
                </a:cubicBezTo>
                <a:cubicBezTo>
                  <a:pt x="2079699" y="5865318"/>
                  <a:pt x="1212636" y="5504436"/>
                  <a:pt x="574609" y="4864691"/>
                </a:cubicBezTo>
                <a:cubicBezTo>
                  <a:pt x="467760" y="4758067"/>
                  <a:pt x="364250" y="4654775"/>
                  <a:pt x="263974" y="4554710"/>
                </a:cubicBezTo>
                <a:lnTo>
                  <a:pt x="0" y="4291292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10000"/>
                </a:srgbClr>
              </a:gs>
              <a:gs pos="100000">
                <a:srgbClr val="00D05D">
                  <a:lumMod val="60000"/>
                  <a:lumOff val="40000"/>
                  <a:alpha val="55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1D8952-650E-FCC9-997E-3A45D31DB050}"/>
              </a:ext>
            </a:extLst>
          </p:cNvPr>
          <p:cNvSpPr txBox="1"/>
          <p:nvPr userDrawn="1"/>
        </p:nvSpPr>
        <p:spPr>
          <a:xfrm>
            <a:off x="849313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EC76A7-AD61-1F31-12DA-2F0AF3520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751" y="1731962"/>
            <a:ext cx="10536764" cy="258129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lang="en-US" sz="8900" b="0" i="0" kern="1200" spc="-150" baseline="0" dirty="0">
                <a:solidFill>
                  <a:schemeClr val="bg1"/>
                </a:solidFill>
                <a:latin typeface="+mj-lt"/>
                <a:ea typeface="ES Build Full Bauhaus Medium" pitchFamily="2" charset="77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D7ED63-192E-AD70-106B-34D12CFD8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751" y="4316414"/>
            <a:ext cx="10536764" cy="48770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DE62981-55B2-D1B3-4E77-C2E401687E48}"/>
              </a:ext>
            </a:extLst>
          </p:cNvPr>
          <p:cNvCxnSpPr>
            <a:cxnSpLocks/>
          </p:cNvCxnSpPr>
          <p:nvPr userDrawn="1"/>
        </p:nvCxnSpPr>
        <p:spPr>
          <a:xfrm>
            <a:off x="782564" y="6167438"/>
            <a:ext cx="10547951" cy="0"/>
          </a:xfrm>
          <a:prstGeom prst="line">
            <a:avLst/>
          </a:prstGeom>
          <a:ln w="19050" cap="sq">
            <a:solidFill>
              <a:schemeClr val="bg1"/>
            </a:solidFill>
            <a:miter lim="800000"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8D0F7756-B0D1-0E07-97F1-DC69A8692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097" y="691400"/>
            <a:ext cx="1351504" cy="419154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6C89820-68E4-13E6-36C1-76C99A6224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751" y="1528837"/>
            <a:ext cx="3276599" cy="274955"/>
          </a:xfrm>
        </p:spPr>
        <p:txBody>
          <a:bodyPr>
            <a:noAutofit/>
          </a:bodyPr>
          <a:lstStyle>
            <a:lvl1pPr marL="0" indent="0">
              <a:buNone/>
              <a:defRPr sz="1600" b="0" spc="0" baseline="0">
                <a:solidFill>
                  <a:schemeClr val="bg1"/>
                </a:solidFill>
                <a:latin typeface="ES Build Medium" pitchFamily="2" charset="0"/>
                <a:ea typeface="ES Build Medium" pitchFamily="2" charset="0"/>
              </a:defRPr>
            </a:lvl1pPr>
            <a:lvl2pPr>
              <a:defRPr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7DF93FEB-2D6E-BC57-26D9-C0E21C0DBD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6493" y="5140383"/>
            <a:ext cx="2893401" cy="68251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13" name="Picture Placeholder 22">
            <a:extLst>
              <a:ext uri="{FF2B5EF4-FFF2-40B4-BE49-F238E27FC236}">
                <a16:creationId xmlns:a16="http://schemas.microsoft.com/office/drawing/2014/main" id="{E6A728EB-893B-DE52-377E-964155369A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097" y="5081588"/>
            <a:ext cx="800100" cy="8001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D866FC15-0D38-9F8E-5850-22204F5751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594" y="5130801"/>
            <a:ext cx="2871027" cy="70167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Speaker 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23" name="Picture Placeholder 26">
            <a:extLst>
              <a:ext uri="{FF2B5EF4-FFF2-40B4-BE49-F238E27FC236}">
                <a16:creationId xmlns:a16="http://schemas.microsoft.com/office/drawing/2014/main" id="{17909600-7227-FBD4-F764-D1AA648844D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67364" y="5081588"/>
            <a:ext cx="800100" cy="8001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42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ltern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6951534-1768-2305-3944-BBB010087506}"/>
              </a:ext>
            </a:extLst>
          </p:cNvPr>
          <p:cNvSpPr/>
          <p:nvPr userDrawn="1"/>
        </p:nvSpPr>
        <p:spPr>
          <a:xfrm>
            <a:off x="0" y="2774"/>
            <a:ext cx="12192000" cy="6376946"/>
          </a:xfrm>
          <a:custGeom>
            <a:avLst/>
            <a:gdLst>
              <a:gd name="connsiteX0" fmla="*/ 3413735 w 12192000"/>
              <a:gd name="connsiteY0" fmla="*/ 0 h 6376946"/>
              <a:gd name="connsiteX1" fmla="*/ 3715970 w 12192000"/>
              <a:gd name="connsiteY1" fmla="*/ 10885 h 6376946"/>
              <a:gd name="connsiteX2" fmla="*/ 9043454 w 12192000"/>
              <a:gd name="connsiteY2" fmla="*/ 5327108 h 6376946"/>
              <a:gd name="connsiteX3" fmla="*/ 10008674 w 12192000"/>
              <a:gd name="connsiteY3" fmla="*/ 5327108 h 6376946"/>
              <a:gd name="connsiteX4" fmla="*/ 12192000 w 12192000"/>
              <a:gd name="connsiteY4" fmla="*/ 3143953 h 6376946"/>
              <a:gd name="connsiteX5" fmla="*/ 12192000 w 12192000"/>
              <a:gd name="connsiteY5" fmla="*/ 6376946 h 6376946"/>
              <a:gd name="connsiteX6" fmla="*/ 6409546 w 12192000"/>
              <a:gd name="connsiteY6" fmla="*/ 6376946 h 6376946"/>
              <a:gd name="connsiteX7" fmla="*/ 4004673 w 12192000"/>
              <a:gd name="connsiteY7" fmla="*/ 5376319 h 6376946"/>
              <a:gd name="connsiteX8" fmla="*/ 3694038 w 12192000"/>
              <a:gd name="connsiteY8" fmla="*/ 5066338 h 6376946"/>
              <a:gd name="connsiteX9" fmla="*/ 0 w 12192000"/>
              <a:gd name="connsiteY9" fmla="*/ 679707 h 6376946"/>
              <a:gd name="connsiteX10" fmla="*/ 0 w 12192000"/>
              <a:gd name="connsiteY10" fmla="*/ 1988 h 637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376946">
                <a:moveTo>
                  <a:pt x="3413735" y="0"/>
                </a:moveTo>
                <a:lnTo>
                  <a:pt x="3715970" y="10885"/>
                </a:lnTo>
                <a:lnTo>
                  <a:pt x="9043454" y="5327108"/>
                </a:lnTo>
                <a:cubicBezTo>
                  <a:pt x="9305208" y="5605972"/>
                  <a:pt x="9746920" y="5605972"/>
                  <a:pt x="10008674" y="5327108"/>
                </a:cubicBezTo>
                <a:lnTo>
                  <a:pt x="12192000" y="3143953"/>
                </a:lnTo>
                <a:lnTo>
                  <a:pt x="12192000" y="6376946"/>
                </a:lnTo>
                <a:lnTo>
                  <a:pt x="6409546" y="6376946"/>
                </a:lnTo>
                <a:cubicBezTo>
                  <a:pt x="5509763" y="6376946"/>
                  <a:pt x="4642700" y="6016064"/>
                  <a:pt x="4004673" y="5376319"/>
                </a:cubicBezTo>
                <a:lnTo>
                  <a:pt x="3694038" y="5066338"/>
                </a:lnTo>
                <a:lnTo>
                  <a:pt x="0" y="679707"/>
                </a:lnTo>
                <a:lnTo>
                  <a:pt x="0" y="1988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9000"/>
                </a:srgbClr>
              </a:gs>
              <a:gs pos="100000">
                <a:srgbClr val="00D05D">
                  <a:lumMod val="60000"/>
                  <a:lumOff val="40000"/>
                  <a:alpha val="41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2E90ADA4-C9F8-A3DD-C0C4-A7BAC6247B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097" y="691400"/>
            <a:ext cx="1351504" cy="419154"/>
          </a:xfrm>
          <a:prstGeom prst="rect">
            <a:avLst/>
          </a:prstGeom>
        </p:spPr>
      </p:pic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EAC99465-3B98-DDF5-D9D9-3CF8E6DB5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6494" y="4972957"/>
            <a:ext cx="2140840" cy="939289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Speaker</a:t>
            </a:r>
            <a:br>
              <a:rPr lang="en-US"/>
            </a:br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F7A5B0-E8E8-DEA8-198F-09DE3F82BE11}"/>
              </a:ext>
            </a:extLst>
          </p:cNvPr>
          <p:cNvSpPr txBox="1"/>
          <p:nvPr userDrawn="1"/>
        </p:nvSpPr>
        <p:spPr>
          <a:xfrm>
            <a:off x="765932" y="6562482"/>
            <a:ext cx="5211836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accent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31" name="Picture Placeholder 22">
            <a:extLst>
              <a:ext uri="{FF2B5EF4-FFF2-40B4-BE49-F238E27FC236}">
                <a16:creationId xmlns:a16="http://schemas.microsoft.com/office/drawing/2014/main" id="{AC4C46DD-E399-4A5A-AD91-2088AA306B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097" y="4861331"/>
            <a:ext cx="800100" cy="8001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14E0BAFF-494F-1232-840B-B3A34B643C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0655" y="3917439"/>
            <a:ext cx="2124285" cy="965664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2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buNone/>
              <a:defRPr sz="1600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Speaker</a:t>
            </a:r>
            <a:br>
              <a:rPr lang="en-US"/>
            </a:br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3" name="Picture Placeholder 26">
            <a:extLst>
              <a:ext uri="{FF2B5EF4-FFF2-40B4-BE49-F238E27FC236}">
                <a16:creationId xmlns:a16="http://schemas.microsoft.com/office/drawing/2014/main" id="{E463451C-6D2C-0E9F-3BBC-9411F1995B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1425" y="3830126"/>
            <a:ext cx="800100" cy="8001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6CC62D-4433-B209-F6FD-85E8D95DB9D3}"/>
              </a:ext>
            </a:extLst>
          </p:cNvPr>
          <p:cNvGrpSpPr/>
          <p:nvPr userDrawn="1"/>
        </p:nvGrpSpPr>
        <p:grpSpPr>
          <a:xfrm flipH="1">
            <a:off x="4067175" y="1025525"/>
            <a:ext cx="7464726" cy="4793351"/>
            <a:chOff x="4308184" y="1263225"/>
            <a:chExt cx="6842099" cy="4393541"/>
          </a:xfrm>
          <a:solidFill>
            <a:schemeClr val="bg1"/>
          </a:solidFill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8718E26C-ACB4-8BAB-D365-A7BAB3A6CE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08184" y="1263225"/>
              <a:ext cx="6005985" cy="439354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7EA4986E-0877-5E34-8177-4EEFEF1630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144298" y="1263225"/>
              <a:ext cx="6005985" cy="4393541"/>
            </a:xfrm>
            <a:prstGeom prst="rect">
              <a:avLst/>
            </a:prstGeom>
          </p:spPr>
        </p:pic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08F0DC7C-00AA-1162-5EC7-EBB50D8D1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8051" y="2058644"/>
            <a:ext cx="5990740" cy="258129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lang="en-US" sz="7200" b="0" i="0" kern="1200" spc="-150" baseline="0" dirty="0">
                <a:solidFill>
                  <a:schemeClr val="tx1"/>
                </a:solidFill>
                <a:latin typeface="+mj-lt"/>
                <a:ea typeface="ES Build Full Bauhaus Medium" pitchFamily="2" charset="77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32EA706C-177A-D645-19B1-434E2BB3B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8051" y="4730182"/>
            <a:ext cx="6005985" cy="48770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E43F9FFC-267E-652E-5764-97A765A3BC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751" y="3033711"/>
            <a:ext cx="2560637" cy="274955"/>
          </a:xfrm>
        </p:spPr>
        <p:txBody>
          <a:bodyPr>
            <a:noAutofit/>
          </a:bodyPr>
          <a:lstStyle>
            <a:lvl1pPr marL="0" indent="0">
              <a:buNone/>
              <a:defRPr sz="1600" b="0" spc="0" baseline="0">
                <a:solidFill>
                  <a:schemeClr val="accent1"/>
                </a:solidFill>
                <a:latin typeface="ES Build Medium" pitchFamily="2" charset="0"/>
                <a:ea typeface="ES Build Medium" pitchFamily="2" charset="0"/>
              </a:defRPr>
            </a:lvl1pPr>
            <a:lvl2pPr>
              <a:defRPr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33113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Viridis Gradi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een and white background&#10;&#10;Description automatically generated">
            <a:extLst>
              <a:ext uri="{FF2B5EF4-FFF2-40B4-BE49-F238E27FC236}">
                <a16:creationId xmlns:a16="http://schemas.microsoft.com/office/drawing/2014/main" id="{D9D8ABDB-B374-C08D-1423-39142E878E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30"/>
          <a:stretch/>
        </p:blipFill>
        <p:spPr>
          <a:xfrm>
            <a:off x="-1" y="1974"/>
            <a:ext cx="6094100" cy="6856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106D83-86C1-03BA-6A3C-29169056A5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12" y="2467915"/>
            <a:ext cx="4430065" cy="1232645"/>
          </a:xfrm>
        </p:spPr>
        <p:txBody>
          <a:bodyPr wrap="square" anchor="t">
            <a:noAutofit/>
          </a:bodyPr>
          <a:lstStyle>
            <a:lvl1pPr algn="l">
              <a:defRPr sz="8900" spc="-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0C2672-616F-7E48-D192-190D79314B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2251" y="696686"/>
            <a:ext cx="5121312" cy="54646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87000"/>
              </a:lnSpc>
              <a:spcBef>
                <a:spcPts val="900"/>
              </a:spcBef>
              <a:spcAft>
                <a:spcPts val="900"/>
              </a:spcAft>
              <a:buClr>
                <a:srgbClr val="8E71F4"/>
              </a:buClr>
              <a:buFont typeface="ES Build Neutral" pitchFamily="50" charset="0"/>
              <a:buChar char="​"/>
              <a:defRPr sz="3400">
                <a:solidFill>
                  <a:schemeClr val="tx1"/>
                </a:solidFill>
              </a:defRPr>
            </a:lvl1pPr>
            <a:lvl2pPr marL="7938" indent="-7938"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  <a:lvl6pPr marL="27432" indent="0">
              <a:lnSpc>
                <a:spcPct val="67000"/>
              </a:lnSpc>
              <a:spcBef>
                <a:spcPts val="600"/>
              </a:spcBef>
              <a:spcAft>
                <a:spcPts val="0"/>
              </a:spcAft>
              <a:buFont typeface="ES Build Neutral" pitchFamily="50" charset="0"/>
              <a:buChar char="​"/>
              <a:tabLst/>
              <a:defRPr sz="1200" b="0">
                <a:solidFill>
                  <a:schemeClr val="tx1"/>
                </a:solidFill>
              </a:defRPr>
            </a:lvl6pPr>
            <a:lvl7pPr marL="0" indent="0">
              <a:spcBef>
                <a:spcPts val="1500"/>
              </a:spcBef>
              <a:spcAft>
                <a:spcPts val="0"/>
              </a:spcAft>
              <a:defRPr sz="4400" spc="0" baseline="0">
                <a:solidFill>
                  <a:schemeClr val="tx1"/>
                </a:solidFill>
              </a:defRPr>
            </a:lvl7pPr>
            <a:lvl8pPr marL="27432">
              <a:spcBef>
                <a:spcPts val="0"/>
              </a:spcBef>
              <a:defRPr sz="1600" spc="0">
                <a:solidFill>
                  <a:srgbClr val="8E71F4"/>
                </a:solidFill>
                <a:latin typeface="+mn-lt"/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6"/>
            <a:r>
              <a:rPr lang="en-US"/>
              <a:t>Edit text</a:t>
            </a:r>
          </a:p>
          <a:p>
            <a:pPr lvl="7"/>
            <a:r>
              <a:rPr lang="en-US"/>
              <a:t>Edit text</a:t>
            </a:r>
          </a:p>
          <a:p>
            <a:pPr lvl="5"/>
            <a:r>
              <a:rPr lang="en-US"/>
              <a:t>Edit text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EC7EF173-7EEC-F83D-97C8-B7439C2204DB}"/>
              </a:ext>
            </a:extLst>
          </p:cNvPr>
          <p:cNvSpPr/>
          <p:nvPr userDrawn="1"/>
        </p:nvSpPr>
        <p:spPr>
          <a:xfrm>
            <a:off x="542689" y="2076112"/>
            <a:ext cx="543873" cy="543873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F39891-E607-D810-0433-4C2419FE8987}"/>
              </a:ext>
            </a:extLst>
          </p:cNvPr>
          <p:cNvSpPr txBox="1"/>
          <p:nvPr userDrawn="1"/>
        </p:nvSpPr>
        <p:spPr>
          <a:xfrm>
            <a:off x="524142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29314673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iridis Alterna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een and white background&#10;&#10;Description automatically generated">
            <a:extLst>
              <a:ext uri="{FF2B5EF4-FFF2-40B4-BE49-F238E27FC236}">
                <a16:creationId xmlns:a16="http://schemas.microsoft.com/office/drawing/2014/main" id="{D9D8ABDB-B374-C08D-1423-39142E878E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30"/>
          <a:stretch/>
        </p:blipFill>
        <p:spPr>
          <a:xfrm>
            <a:off x="-1" y="1974"/>
            <a:ext cx="6094100" cy="6856026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BB3BB04-8588-C354-A750-0AAF31C9C662}"/>
              </a:ext>
            </a:extLst>
          </p:cNvPr>
          <p:cNvSpPr/>
          <p:nvPr userDrawn="1"/>
        </p:nvSpPr>
        <p:spPr>
          <a:xfrm>
            <a:off x="29206" y="745835"/>
            <a:ext cx="6064893" cy="5083465"/>
          </a:xfrm>
          <a:custGeom>
            <a:avLst/>
            <a:gdLst>
              <a:gd name="connsiteX0" fmla="*/ 6064893 w 6064893"/>
              <a:gd name="connsiteY0" fmla="*/ 0 h 5083465"/>
              <a:gd name="connsiteX1" fmla="*/ 6064893 w 6064893"/>
              <a:gd name="connsiteY1" fmla="*/ 4776654 h 5083465"/>
              <a:gd name="connsiteX2" fmla="*/ 5967498 w 6064893"/>
              <a:gd name="connsiteY2" fmla="*/ 4823056 h 5083465"/>
              <a:gd name="connsiteX3" fmla="*/ 4681218 w 6064893"/>
              <a:gd name="connsiteY3" fmla="*/ 5083465 h 5083465"/>
              <a:gd name="connsiteX4" fmla="*/ 198047 w 6064893"/>
              <a:gd name="connsiteY4" fmla="*/ 5083465 h 5083465"/>
              <a:gd name="connsiteX5" fmla="*/ 0 w 6064893"/>
              <a:gd name="connsiteY5" fmla="*/ 5083465 h 5083465"/>
              <a:gd name="connsiteX6" fmla="*/ 0 w 6064893"/>
              <a:gd name="connsiteY6" fmla="*/ 2967980 h 5083465"/>
              <a:gd name="connsiteX7" fmla="*/ 1065730 w 6064893"/>
              <a:gd name="connsiteY7" fmla="*/ 4033627 h 5083465"/>
              <a:gd name="connsiteX8" fmla="*/ 2030950 w 6064893"/>
              <a:gd name="connsiteY8" fmla="*/ 4033627 h 5083465"/>
              <a:gd name="connsiteX9" fmla="*/ 5962373 w 6064893"/>
              <a:gd name="connsiteY9" fmla="*/ 102511 h 508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64893" h="5083465">
                <a:moveTo>
                  <a:pt x="6064893" y="0"/>
                </a:moveTo>
                <a:lnTo>
                  <a:pt x="6064893" y="4776654"/>
                </a:lnTo>
                <a:lnTo>
                  <a:pt x="5967498" y="4823056"/>
                </a:lnTo>
                <a:cubicBezTo>
                  <a:pt x="5560551" y="4993245"/>
                  <a:pt x="5122930" y="5083465"/>
                  <a:pt x="4681218" y="5083465"/>
                </a:cubicBezTo>
                <a:cubicBezTo>
                  <a:pt x="2532988" y="5083465"/>
                  <a:pt x="1123212" y="5083465"/>
                  <a:pt x="198047" y="5083465"/>
                </a:cubicBezTo>
                <a:lnTo>
                  <a:pt x="0" y="5083465"/>
                </a:lnTo>
                <a:lnTo>
                  <a:pt x="0" y="2967980"/>
                </a:lnTo>
                <a:lnTo>
                  <a:pt x="1065730" y="4033627"/>
                </a:lnTo>
                <a:cubicBezTo>
                  <a:pt x="1327484" y="4312491"/>
                  <a:pt x="1769196" y="4312491"/>
                  <a:pt x="2030950" y="4033627"/>
                </a:cubicBezTo>
                <a:cubicBezTo>
                  <a:pt x="3835371" y="2229347"/>
                  <a:pt x="5090009" y="974808"/>
                  <a:pt x="5962373" y="102511"/>
                </a:cubicBez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9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BE2C04-FEAB-C649-4659-D5B32D9A36D6}"/>
              </a:ext>
            </a:extLst>
          </p:cNvPr>
          <p:cNvSpPr txBox="1"/>
          <p:nvPr userDrawn="1"/>
        </p:nvSpPr>
        <p:spPr>
          <a:xfrm>
            <a:off x="524142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148703-D625-827F-FB95-145960D32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12" y="2467915"/>
            <a:ext cx="4430065" cy="1232645"/>
          </a:xfrm>
        </p:spPr>
        <p:txBody>
          <a:bodyPr wrap="square" anchor="t">
            <a:noAutofit/>
          </a:bodyPr>
          <a:lstStyle>
            <a:lvl1pPr algn="l">
              <a:defRPr sz="8900" spc="-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5BFD162-89C3-8E46-2EAF-9574BE7E36A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572251" y="688975"/>
            <a:ext cx="5124450" cy="5480050"/>
          </a:xfrm>
        </p:spPr>
        <p:txBody>
          <a:bodyPr anchor="ctr"/>
          <a:lstStyle>
            <a:lvl1pPr marL="346075" indent="-346075">
              <a:lnSpc>
                <a:spcPct val="89000"/>
              </a:lnSpc>
              <a:spcAft>
                <a:spcPts val="600"/>
              </a:spcAft>
              <a:buClr>
                <a:srgbClr val="8E71F4"/>
              </a:buClr>
              <a:buFont typeface="+mj-lt"/>
              <a:buAutoNum type="arabicPeriod"/>
              <a:defRPr sz="2400"/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2102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id="{4A211CA5-C27F-60B2-E2EB-B454A969D4D6}"/>
              </a:ext>
            </a:extLst>
          </p:cNvPr>
          <p:cNvSpPr/>
          <p:nvPr userDrawn="1"/>
        </p:nvSpPr>
        <p:spPr>
          <a:xfrm>
            <a:off x="542689" y="2076112"/>
            <a:ext cx="543873" cy="543873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FA97876-9FDD-C61E-2D58-76D5D2209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12" y="2467915"/>
            <a:ext cx="4430065" cy="1232645"/>
          </a:xfrm>
        </p:spPr>
        <p:txBody>
          <a:bodyPr wrap="square" anchor="t">
            <a:noAutofit/>
          </a:bodyPr>
          <a:lstStyle>
            <a:lvl1pPr algn="l">
              <a:defRPr sz="8900" spc="-3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B84EE3B4-CEA4-6EAB-01BA-27979A1093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2251" y="696686"/>
            <a:ext cx="5121312" cy="54646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87000"/>
              </a:lnSpc>
              <a:spcBef>
                <a:spcPts val="900"/>
              </a:spcBef>
              <a:spcAft>
                <a:spcPts val="900"/>
              </a:spcAft>
              <a:buClr>
                <a:srgbClr val="8E71F4"/>
              </a:buClr>
              <a:buFont typeface="ES Build Neutral" pitchFamily="50" charset="0"/>
              <a:buChar char="​"/>
              <a:defRPr sz="3400">
                <a:solidFill>
                  <a:schemeClr val="tx1"/>
                </a:solidFill>
              </a:defRPr>
            </a:lvl1pPr>
            <a:lvl2pPr marL="7938" indent="-7938"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  <a:lvl6pPr marL="27432" indent="0">
              <a:lnSpc>
                <a:spcPct val="67000"/>
              </a:lnSpc>
              <a:spcBef>
                <a:spcPts val="600"/>
              </a:spcBef>
              <a:spcAft>
                <a:spcPts val="0"/>
              </a:spcAft>
              <a:buFont typeface="ES Build Neutral" pitchFamily="50" charset="0"/>
              <a:buChar char="​"/>
              <a:tabLst/>
              <a:defRPr sz="1200" b="0">
                <a:solidFill>
                  <a:schemeClr val="bg1"/>
                </a:solidFill>
              </a:defRPr>
            </a:lvl6pPr>
            <a:lvl7pPr marL="0" indent="0">
              <a:spcBef>
                <a:spcPts val="1500"/>
              </a:spcBef>
              <a:spcAft>
                <a:spcPts val="0"/>
              </a:spcAft>
              <a:defRPr sz="4400" spc="0" baseline="0">
                <a:solidFill>
                  <a:schemeClr val="bg1"/>
                </a:solidFill>
              </a:defRPr>
            </a:lvl7pPr>
            <a:lvl8pPr marL="27432">
              <a:spcBef>
                <a:spcPts val="0"/>
              </a:spcBef>
              <a:defRPr sz="1600" spc="0">
                <a:solidFill>
                  <a:srgbClr val="8E71F4"/>
                </a:solidFill>
                <a:latin typeface="+mn-lt"/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6"/>
            <a:r>
              <a:rPr lang="en-US"/>
              <a:t>Edit text</a:t>
            </a:r>
          </a:p>
          <a:p>
            <a:pPr lvl="7"/>
            <a:r>
              <a:rPr lang="en-US"/>
              <a:t>Edit text</a:t>
            </a:r>
          </a:p>
          <a:p>
            <a:pPr lvl="5"/>
            <a:r>
              <a:rPr lang="en-US"/>
              <a:t>Edit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2FEA95-2100-AF9F-EDA7-2E53B1300B0B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BF3C092-C004-F74B-E852-7CD8E875E5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980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ark Alterna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5BE13E2-748B-9B64-4DA0-81DE83E1C334}"/>
              </a:ext>
            </a:extLst>
          </p:cNvPr>
          <p:cNvSpPr/>
          <p:nvPr userDrawn="1"/>
        </p:nvSpPr>
        <p:spPr>
          <a:xfrm>
            <a:off x="542689" y="2076112"/>
            <a:ext cx="543873" cy="543873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3303A9-0E1D-04BA-1142-15F62A5FD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12" y="2467915"/>
            <a:ext cx="4430065" cy="1232645"/>
          </a:xfrm>
        </p:spPr>
        <p:txBody>
          <a:bodyPr wrap="square" anchor="t">
            <a:noAutofit/>
          </a:bodyPr>
          <a:lstStyle>
            <a:lvl1pPr algn="l">
              <a:defRPr sz="8900" spc="-3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11EB223-BC68-B891-0859-10B1FA954C7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572251" y="688975"/>
            <a:ext cx="5124450" cy="5480050"/>
          </a:xfrm>
        </p:spPr>
        <p:txBody>
          <a:bodyPr anchor="ctr"/>
          <a:lstStyle>
            <a:lvl1pPr marL="346075" indent="-346075">
              <a:lnSpc>
                <a:spcPct val="89000"/>
              </a:lnSpc>
              <a:buClr>
                <a:srgbClr val="8E71F4"/>
              </a:buClr>
              <a:buFont typeface="+mj-lt"/>
              <a:buAutoNum type="arabicPeriod"/>
              <a:defRPr sz="2400">
                <a:solidFill>
                  <a:schemeClr val="bg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6FCAD-686E-312D-FBB3-196C0585F3DE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03EC9D7-5055-9321-A1CD-B3E7BBB02A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566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B65F72-82C4-0D49-112D-0341D1869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ACA5E8C-63C8-8AD4-F044-CD266DE5C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6">
            <a:extLst>
              <a:ext uri="{FF2B5EF4-FFF2-40B4-BE49-F238E27FC236}">
                <a16:creationId xmlns:a16="http://schemas.microsoft.com/office/drawing/2014/main" id="{238F2EE7-08CB-24D4-C85D-6DF51A39EF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DD860FCA-A322-E028-A3B7-EEC65595DE3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11203413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8517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C1EA9AC-4EB9-8C4D-288D-93333E546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98C618-656B-ECF4-232F-0AE48390D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6">
            <a:extLst>
              <a:ext uri="{FF2B5EF4-FFF2-40B4-BE49-F238E27FC236}">
                <a16:creationId xmlns:a16="http://schemas.microsoft.com/office/drawing/2014/main" id="{85449C12-712C-A478-9393-2CD1BCA56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B716F0E3-C015-48CC-3A2A-C9CE9811128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5482055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E8098347-D218-E2F2-713C-BD22A68A58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15064" y="1717247"/>
            <a:ext cx="5481626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34099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6ED3E18-DCF2-26A9-EBA1-C8E4CB6EA9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3575304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8">
            <a:extLst>
              <a:ext uri="{FF2B5EF4-FFF2-40B4-BE49-F238E27FC236}">
                <a16:creationId xmlns:a16="http://schemas.microsoft.com/office/drawing/2014/main" id="{4E0AE383-F63F-4E9C-C666-B46D64D596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08475" y="1719645"/>
            <a:ext cx="3575304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Content Placeholder 18">
            <a:extLst>
              <a:ext uri="{FF2B5EF4-FFF2-40B4-BE49-F238E27FC236}">
                <a16:creationId xmlns:a16="http://schemas.microsoft.com/office/drawing/2014/main" id="{A29DE87B-148E-A6ED-3FB2-A054842ECC3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23662" y="1722852"/>
            <a:ext cx="3575304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0485577-8D00-F652-EBBF-B564E0C7B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B493ACF-4E2D-428C-3232-50138B18E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BEABD273-C1AD-68DB-61DB-6CB4AB7FA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233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eighted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30CC4F6A-09EF-CA7A-135E-2A7DA3DE8B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21263" y="1717247"/>
            <a:ext cx="6675427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5AF29E0F-6083-2CD4-1B4E-30B7C943B1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3815188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9C83AE-EEB9-8559-C60D-D57900997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55588C1-C39D-1F0E-C67A-287A95C2A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6">
            <a:extLst>
              <a:ext uri="{FF2B5EF4-FFF2-40B4-BE49-F238E27FC236}">
                <a16:creationId xmlns:a16="http://schemas.microsoft.com/office/drawing/2014/main" id="{DF4FE5C4-523F-7647-BD86-2EB73DE91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132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010F1B0C-9864-2B66-5550-B51ABB2181E0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4308474" y="685800"/>
            <a:ext cx="3573463" cy="240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B5C4591E-0299-D4CA-4EC0-2577AB9AD23E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305299" y="3432997"/>
            <a:ext cx="3575304" cy="240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8" name="Chart Placeholder 5">
            <a:extLst>
              <a:ext uri="{FF2B5EF4-FFF2-40B4-BE49-F238E27FC236}">
                <a16:creationId xmlns:a16="http://schemas.microsoft.com/office/drawing/2014/main" id="{2DFD2880-9F34-6A2B-7962-CB957956847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125919" y="685800"/>
            <a:ext cx="3575304" cy="240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9" name="Chart Placeholder 5">
            <a:extLst>
              <a:ext uri="{FF2B5EF4-FFF2-40B4-BE49-F238E27FC236}">
                <a16:creationId xmlns:a16="http://schemas.microsoft.com/office/drawing/2014/main" id="{3CD8E177-2464-66B3-840E-6CF2156BC44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125919" y="3432997"/>
            <a:ext cx="3575304" cy="240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5A595E0-7C19-EE8D-F4C3-E5B7E5507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88" y="2397125"/>
            <a:ext cx="2861099" cy="1471461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4386C81-DD1C-6DF3-6E7E-04FBACCF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3" y="3997587"/>
            <a:ext cx="2860675" cy="628841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ooter Placeholder 66">
            <a:extLst>
              <a:ext uri="{FF2B5EF4-FFF2-40B4-BE49-F238E27FC236}">
                <a16:creationId xmlns:a16="http://schemas.microsoft.com/office/drawing/2014/main" id="{D5D0586B-0112-D2A3-5141-4F52B0D0E4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027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E7B2A64-C4B7-C367-988A-AF7D9B55C4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0300" y="0"/>
            <a:ext cx="5981700" cy="6858000"/>
          </a:xfrm>
          <a:custGeom>
            <a:avLst/>
            <a:gdLst>
              <a:gd name="connsiteX0" fmla="*/ 0 w 5981700"/>
              <a:gd name="connsiteY0" fmla="*/ 0 h 6858000"/>
              <a:gd name="connsiteX1" fmla="*/ 5981700 w 5981700"/>
              <a:gd name="connsiteY1" fmla="*/ 0 h 6858000"/>
              <a:gd name="connsiteX2" fmla="*/ 5981700 w 5981700"/>
              <a:gd name="connsiteY2" fmla="*/ 6858000 h 6858000"/>
              <a:gd name="connsiteX3" fmla="*/ 868521 w 5981700"/>
              <a:gd name="connsiteY3" fmla="*/ 6858000 h 6858000"/>
              <a:gd name="connsiteX4" fmla="*/ 832220 w 5981700"/>
              <a:gd name="connsiteY4" fmla="*/ 6854460 h 6858000"/>
              <a:gd name="connsiteX5" fmla="*/ 628589 w 5981700"/>
              <a:gd name="connsiteY5" fmla="*/ 6746455 h 6858000"/>
              <a:gd name="connsiteX6" fmla="*/ 108122 w 5981700"/>
              <a:gd name="connsiteY6" fmla="*/ 6225987 h 6858000"/>
              <a:gd name="connsiteX7" fmla="*/ 21455 w 5981700"/>
              <a:gd name="connsiteY7" fmla="*/ 6095966 h 6858000"/>
              <a:gd name="connsiteX8" fmla="*/ 0 w 5981700"/>
              <a:gd name="connsiteY8" fmla="*/ 60250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1700" h="6858000">
                <a:moveTo>
                  <a:pt x="0" y="0"/>
                </a:moveTo>
                <a:lnTo>
                  <a:pt x="5981700" y="0"/>
                </a:lnTo>
                <a:lnTo>
                  <a:pt x="5981700" y="6858000"/>
                </a:lnTo>
                <a:lnTo>
                  <a:pt x="868521" y="6858000"/>
                </a:lnTo>
                <a:lnTo>
                  <a:pt x="832220" y="6854460"/>
                </a:lnTo>
                <a:cubicBezTo>
                  <a:pt x="755128" y="6839198"/>
                  <a:pt x="683798" y="6801663"/>
                  <a:pt x="628589" y="6746455"/>
                </a:cubicBezTo>
                <a:lnTo>
                  <a:pt x="108122" y="6225987"/>
                </a:lnTo>
                <a:cubicBezTo>
                  <a:pt x="70644" y="6188509"/>
                  <a:pt x="41357" y="6144201"/>
                  <a:pt x="21455" y="6095966"/>
                </a:cubicBezTo>
                <a:lnTo>
                  <a:pt x="0" y="602502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lIns="182880" tIns="182880" rIns="0" anchor="t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7778CF-A5E1-5836-F550-AC9C3D684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57" y="1679120"/>
            <a:ext cx="4654906" cy="3118757"/>
          </a:xfrm>
        </p:spPr>
        <p:txBody>
          <a:bodyPr anchor="t"/>
          <a:lstStyle>
            <a:lvl1pPr>
              <a:lnSpc>
                <a:spcPct val="87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520EAD5B-EE6E-076C-443E-61899DD92BA2}"/>
              </a:ext>
            </a:extLst>
          </p:cNvPr>
          <p:cNvSpPr/>
          <p:nvPr userDrawn="1"/>
        </p:nvSpPr>
        <p:spPr>
          <a:xfrm>
            <a:off x="528239" y="1034733"/>
            <a:ext cx="468070" cy="468069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4ACDD1A-48D3-FFFC-3E6E-5E80D7C7A5F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3258" y="5078194"/>
            <a:ext cx="4654906" cy="747931"/>
          </a:xfrm>
        </p:spPr>
        <p:txBody>
          <a:bodyPr/>
          <a:lstStyle>
            <a:lvl1pPr marL="0" indent="0" algn="l">
              <a:buNone/>
              <a:defRPr lang="en-US" sz="2400" b="0" i="0" kern="1200" dirty="0">
                <a:solidFill>
                  <a:srgbClr val="8E71F4"/>
                </a:solidFill>
                <a:latin typeface="+mn-lt"/>
                <a:ea typeface="ES Build" pitchFamily="2" charset="77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 indent="0" algn="l" defTabSz="914400" rtl="0" eaLnBrk="1" latinLnBrk="0" hangingPunct="1">
              <a:lnSpc>
                <a:spcPct val="96000"/>
              </a:lnSpc>
              <a:spcBef>
                <a:spcPts val="90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</a:pPr>
            <a:r>
              <a:rPr lang="en-US"/>
              <a:t>Attribution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0D135D-6F15-EEE1-0D80-1B6A2A23BD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070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ED376942-9122-FE26-7F33-37835C84C2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0300" y="0"/>
            <a:ext cx="5981700" cy="6858000"/>
          </a:xfrm>
          <a:custGeom>
            <a:avLst/>
            <a:gdLst>
              <a:gd name="connsiteX0" fmla="*/ 0 w 5981700"/>
              <a:gd name="connsiteY0" fmla="*/ 0 h 6858000"/>
              <a:gd name="connsiteX1" fmla="*/ 5981700 w 5981700"/>
              <a:gd name="connsiteY1" fmla="*/ 0 h 6858000"/>
              <a:gd name="connsiteX2" fmla="*/ 5981700 w 5981700"/>
              <a:gd name="connsiteY2" fmla="*/ 6858000 h 6858000"/>
              <a:gd name="connsiteX3" fmla="*/ 868521 w 5981700"/>
              <a:gd name="connsiteY3" fmla="*/ 6858000 h 6858000"/>
              <a:gd name="connsiteX4" fmla="*/ 832220 w 5981700"/>
              <a:gd name="connsiteY4" fmla="*/ 6854460 h 6858000"/>
              <a:gd name="connsiteX5" fmla="*/ 628589 w 5981700"/>
              <a:gd name="connsiteY5" fmla="*/ 6746455 h 6858000"/>
              <a:gd name="connsiteX6" fmla="*/ 108122 w 5981700"/>
              <a:gd name="connsiteY6" fmla="*/ 6225987 h 6858000"/>
              <a:gd name="connsiteX7" fmla="*/ 21455 w 5981700"/>
              <a:gd name="connsiteY7" fmla="*/ 6095966 h 6858000"/>
              <a:gd name="connsiteX8" fmla="*/ 0 w 5981700"/>
              <a:gd name="connsiteY8" fmla="*/ 60250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1700" h="6858000">
                <a:moveTo>
                  <a:pt x="0" y="0"/>
                </a:moveTo>
                <a:lnTo>
                  <a:pt x="5981700" y="0"/>
                </a:lnTo>
                <a:lnTo>
                  <a:pt x="5981700" y="6858000"/>
                </a:lnTo>
                <a:lnTo>
                  <a:pt x="868521" y="6858000"/>
                </a:lnTo>
                <a:lnTo>
                  <a:pt x="832220" y="6854460"/>
                </a:lnTo>
                <a:cubicBezTo>
                  <a:pt x="755128" y="6839198"/>
                  <a:pt x="683798" y="6801663"/>
                  <a:pt x="628589" y="6746455"/>
                </a:cubicBezTo>
                <a:lnTo>
                  <a:pt x="108122" y="6225987"/>
                </a:lnTo>
                <a:cubicBezTo>
                  <a:pt x="70644" y="6188509"/>
                  <a:pt x="41357" y="6144201"/>
                  <a:pt x="21455" y="6095966"/>
                </a:cubicBezTo>
                <a:lnTo>
                  <a:pt x="0" y="60250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2880" tIns="182880" rIns="0" anchor="t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390F180B-8D91-8B67-65C1-D31CA4800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B160CC1-C532-FC64-CF24-FBC6F71CD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246" y="342900"/>
            <a:ext cx="5124451" cy="68262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DC91D18-D941-B968-8B2A-E296B55FD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3" y="1032607"/>
            <a:ext cx="5124451" cy="33899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B9F2A843-E47E-7C1D-C8AB-5E24DBAC31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5124452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A5D73F9-1845-9066-F594-D54B404C10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230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&amp; Picture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97FBCB4-2AC0-192D-7144-A7BE8A053CE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77088" y="1556763"/>
            <a:ext cx="3805237" cy="3744474"/>
          </a:xfrm>
          <a:prstGeom prst="roundRect">
            <a:avLst>
              <a:gd name="adj" fmla="val 869"/>
            </a:avLst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3B21599D-5CF1-B6C2-D0C7-91432748B476}"/>
              </a:ext>
            </a:extLst>
          </p:cNvPr>
          <p:cNvSpPr/>
          <p:nvPr userDrawn="1"/>
        </p:nvSpPr>
        <p:spPr>
          <a:xfrm>
            <a:off x="6857009" y="1213653"/>
            <a:ext cx="422320" cy="422318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68ECF173-E18B-1953-ACA9-0490C3A096A0}"/>
              </a:ext>
            </a:extLst>
          </p:cNvPr>
          <p:cNvSpPr/>
          <p:nvPr userDrawn="1"/>
        </p:nvSpPr>
        <p:spPr>
          <a:xfrm rot="10800000">
            <a:off x="10871208" y="5200104"/>
            <a:ext cx="422320" cy="422318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07F7C4CB-3D01-47C2-FC3C-7701C5341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3712A25C-AB6D-81A9-BBF7-68C895E8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5721351" cy="6826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A89F9B7-AE4B-C7FE-569A-F8DCD6351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5712883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0802ECFE-2E8E-5C84-DEFB-1B038B1E07D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5712883" cy="4449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07878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Left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2301F5-B69E-0D3C-D5CC-BB2804BD19A5}"/>
              </a:ext>
            </a:extLst>
          </p:cNvPr>
          <p:cNvSpPr/>
          <p:nvPr/>
        </p:nvSpPr>
        <p:spPr>
          <a:xfrm>
            <a:off x="0" y="0"/>
            <a:ext cx="36793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US" b="0" i="0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sp>
        <p:nvSpPr>
          <p:cNvPr id="4" name="Footer Placeholder 66">
            <a:extLst>
              <a:ext uri="{FF2B5EF4-FFF2-40B4-BE49-F238E27FC236}">
                <a16:creationId xmlns:a16="http://schemas.microsoft.com/office/drawing/2014/main" id="{8D4A966B-B53C-F2FC-D0C5-9BA62824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5300" y="6405456"/>
            <a:ext cx="6438900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1E4FAE-DFE1-398C-FA0F-A0388EBC4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1" y="1719263"/>
            <a:ext cx="2859087" cy="2134979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668BEB9-9234-7E67-DA77-389713DE9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2" y="3997587"/>
            <a:ext cx="2859086" cy="628841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8789FD9D-6C75-950D-5E12-9EAC4570C8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5300" y="682625"/>
            <a:ext cx="7391400" cy="54896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FF3B821-C1A6-2271-E3E1-099796B307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66DF71-054C-5BA0-B7F5-C1AF6620EFC7}"/>
              </a:ext>
            </a:extLst>
          </p:cNvPr>
          <p:cNvSpPr txBox="1"/>
          <p:nvPr userDrawn="1"/>
        </p:nvSpPr>
        <p:spPr>
          <a:xfrm>
            <a:off x="4301339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594202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Left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2301F5-B69E-0D3C-D5CC-BB2804BD19A5}"/>
              </a:ext>
            </a:extLst>
          </p:cNvPr>
          <p:cNvSpPr/>
          <p:nvPr/>
        </p:nvSpPr>
        <p:spPr>
          <a:xfrm>
            <a:off x="0" y="0"/>
            <a:ext cx="36793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US" b="0" i="0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sp>
        <p:nvSpPr>
          <p:cNvPr id="4" name="Footer Placeholder 66">
            <a:extLst>
              <a:ext uri="{FF2B5EF4-FFF2-40B4-BE49-F238E27FC236}">
                <a16:creationId xmlns:a16="http://schemas.microsoft.com/office/drawing/2014/main" id="{5A937196-A9E2-700D-0EF2-E8B6E1F36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5300" y="6405456"/>
            <a:ext cx="6438900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FBCBD4-DA05-4F0F-6763-A747F0C03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1" y="1719263"/>
            <a:ext cx="2859087" cy="2134979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57F8780-D8D3-B2FE-FCC9-87A2007A9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2" y="3997587"/>
            <a:ext cx="2859086" cy="628841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9F0DE43A-B43F-04DF-5809-BD4DF20EF5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5300" y="682626"/>
            <a:ext cx="7391400" cy="3771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EF926072-FA82-9BDD-9A63-4F6798DC9F6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15631" y="4797425"/>
            <a:ext cx="7391400" cy="1377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8A2565B-B998-5BF9-DC86-72456ED8ED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AF60B4-CC56-BD9A-1302-702EEC8C61AB}"/>
              </a:ext>
            </a:extLst>
          </p:cNvPr>
          <p:cNvSpPr txBox="1"/>
          <p:nvPr userDrawn="1"/>
        </p:nvSpPr>
        <p:spPr>
          <a:xfrm>
            <a:off x="4301339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8081989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Left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56B29AAB-9836-4222-2373-744FDA4034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5300" y="682625"/>
            <a:ext cx="2263775" cy="54863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8">
            <a:extLst>
              <a:ext uri="{FF2B5EF4-FFF2-40B4-BE49-F238E27FC236}">
                <a16:creationId xmlns:a16="http://schemas.microsoft.com/office/drawing/2014/main" id="{A4DE8E80-1063-4890-3D52-F10E95DE840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752895" y="690564"/>
            <a:ext cx="4954135" cy="548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2301F5-B69E-0D3C-D5CC-BB2804BD19A5}"/>
              </a:ext>
            </a:extLst>
          </p:cNvPr>
          <p:cNvSpPr/>
          <p:nvPr/>
        </p:nvSpPr>
        <p:spPr>
          <a:xfrm>
            <a:off x="0" y="0"/>
            <a:ext cx="36793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US" b="0" i="0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6D7EDEC-72BB-0FBE-E163-12DA39051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1" y="1719263"/>
            <a:ext cx="2859087" cy="2134979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2F6A416-87B9-D95B-4D6C-EC86BD6B6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2" y="3997587"/>
            <a:ext cx="2859086" cy="628841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0D705D89-7F64-DEBF-AD72-C0380014C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5300" y="6405456"/>
            <a:ext cx="6438900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DD8AC79-0A9C-4390-C9DE-85891A71D5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F24600-DD81-1C90-6E3F-FD1DE119855D}"/>
              </a:ext>
            </a:extLst>
          </p:cNvPr>
          <p:cNvSpPr txBox="1"/>
          <p:nvPr userDrawn="1"/>
        </p:nvSpPr>
        <p:spPr>
          <a:xfrm>
            <a:off x="4301339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16825267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05AEFFA-08BB-E35F-660C-22FD398AD7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6E2E2E-C03C-BAE4-D818-84982363E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66">
            <a:extLst>
              <a:ext uri="{FF2B5EF4-FFF2-40B4-BE49-F238E27FC236}">
                <a16:creationId xmlns:a16="http://schemas.microsoft.com/office/drawing/2014/main" id="{897E5D5F-07B8-45D8-5BF7-ABED590AC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1582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Light BG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34089E-3F37-432B-5F96-E3C7EE3558D0}"/>
              </a:ext>
            </a:extLst>
          </p:cNvPr>
          <p:cNvSpPr/>
          <p:nvPr userDrawn="1"/>
        </p:nvSpPr>
        <p:spPr>
          <a:xfrm>
            <a:off x="0" y="73038"/>
            <a:ext cx="12180888" cy="6780200"/>
          </a:xfrm>
          <a:custGeom>
            <a:avLst/>
            <a:gdLst>
              <a:gd name="connsiteX0" fmla="*/ 12180888 w 12180888"/>
              <a:gd name="connsiteY0" fmla="*/ 0 h 6780200"/>
              <a:gd name="connsiteX1" fmla="*/ 12180888 w 12180888"/>
              <a:gd name="connsiteY1" fmla="*/ 6780200 h 6780200"/>
              <a:gd name="connsiteX2" fmla="*/ 0 w 12180888"/>
              <a:gd name="connsiteY2" fmla="*/ 6780200 h 6780200"/>
              <a:gd name="connsiteX3" fmla="*/ 0 w 12180888"/>
              <a:gd name="connsiteY3" fmla="*/ 913172 h 6780200"/>
              <a:gd name="connsiteX4" fmla="*/ 4896612 w 12180888"/>
              <a:gd name="connsiteY4" fmla="*/ 5800623 h 6780200"/>
              <a:gd name="connsiteX5" fmla="*/ 6368038 w 12180888"/>
              <a:gd name="connsiteY5" fmla="*/ 5801957 h 67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0888" h="6780200">
                <a:moveTo>
                  <a:pt x="12180888" y="0"/>
                </a:moveTo>
                <a:lnTo>
                  <a:pt x="12180888" y="6780200"/>
                </a:lnTo>
                <a:lnTo>
                  <a:pt x="0" y="6780200"/>
                </a:lnTo>
                <a:lnTo>
                  <a:pt x="0" y="913172"/>
                </a:lnTo>
                <a:lnTo>
                  <a:pt x="4896612" y="5800623"/>
                </a:lnTo>
                <a:cubicBezTo>
                  <a:pt x="5301953" y="6205964"/>
                  <a:pt x="5961172" y="6208822"/>
                  <a:pt x="6368038" y="5801957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8188C5-E269-6440-3BAF-60AEC0EAC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480EAA3-4A10-6A44-58FD-5AD16C4E8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60104A99-EBAE-0AF7-F817-DFD9D9CD5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AA303B-0A0D-3603-3CA8-7CEEFD2914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3483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-s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5802B3E-289D-CCB0-BB8B-D925127F9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88" y="2397125"/>
            <a:ext cx="2861099" cy="1471461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C3108B2-8239-05B8-EDEE-89015A207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3" y="3997587"/>
            <a:ext cx="2860675" cy="628841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C37F5F0E-9CD6-659E-AF61-24CDC2660E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61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64591DC0-9950-9377-9402-A5524E298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2949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DB76-3583-76FE-C21C-C259AAE7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06131"/>
            <a:ext cx="11202987" cy="165100"/>
          </a:xfr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Font typeface="Calibri" panose="020F0502020204030204" pitchFamily="34" charset="0"/>
              <a:buChar char="​"/>
              <a:tabLst/>
              <a:defRPr lang="en-US" sz="1200" b="0" i="0" kern="1200" cap="all" baseline="0" dirty="0">
                <a:solidFill>
                  <a:schemeClr val="accent2"/>
                </a:solidFill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83895-7F93-D609-F151-0BDE90B0F0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97578E6-6029-1118-F8FB-B0AD6C1DEB9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9800" y="687509"/>
            <a:ext cx="1313600" cy="1023815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en-US"/>
              <a:t>Place logo here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920AA78-CB6C-6F4F-DA6D-4B8F340EF867}"/>
              </a:ext>
            </a:extLst>
          </p:cNvPr>
          <p:cNvCxnSpPr>
            <a:cxnSpLocks/>
          </p:cNvCxnSpPr>
          <p:nvPr userDrawn="1"/>
        </p:nvCxnSpPr>
        <p:spPr>
          <a:xfrm>
            <a:off x="2058805" y="687510"/>
            <a:ext cx="0" cy="1023815"/>
          </a:xfrm>
          <a:prstGeom prst="line">
            <a:avLst/>
          </a:prstGeom>
          <a:noFill/>
          <a:ln w="12700" cap="rnd" cmpd="sng" algn="ctr">
            <a:solidFill>
              <a:srgbClr val="E7E6E6"/>
            </a:solidFill>
            <a:prstDash val="solid"/>
            <a:round/>
            <a:headEnd type="none" w="med" len="sm"/>
            <a:tailEnd type="none" w="sm" len="sm"/>
          </a:ln>
          <a:effectLst/>
        </p:spPr>
      </p:cxn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08F1375A-46CF-A757-66AB-FDEDFE1337B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8478841" y="682626"/>
            <a:ext cx="3217859" cy="3418543"/>
          </a:xfrm>
          <a:custGeom>
            <a:avLst/>
            <a:gdLst>
              <a:gd name="connsiteX0" fmla="*/ 0 w 3242129"/>
              <a:gd name="connsiteY0" fmla="*/ 0 h 3444327"/>
              <a:gd name="connsiteX1" fmla="*/ 89749 w 3242129"/>
              <a:gd name="connsiteY1" fmla="*/ 0 h 3444327"/>
              <a:gd name="connsiteX2" fmla="*/ 708910 w 3242129"/>
              <a:gd name="connsiteY2" fmla="*/ 0 h 3444327"/>
              <a:gd name="connsiteX3" fmla="*/ 2888023 w 3242129"/>
              <a:gd name="connsiteY3" fmla="*/ 0 h 3444327"/>
              <a:gd name="connsiteX4" fmla="*/ 3016536 w 3242129"/>
              <a:gd name="connsiteY4" fmla="*/ 53430 h 3444327"/>
              <a:gd name="connsiteX5" fmla="*/ 3188699 w 3242129"/>
              <a:gd name="connsiteY5" fmla="*/ 225594 h 3444327"/>
              <a:gd name="connsiteX6" fmla="*/ 3242129 w 3242129"/>
              <a:gd name="connsiteY6" fmla="*/ 354106 h 3444327"/>
              <a:gd name="connsiteX7" fmla="*/ 3242129 w 3242129"/>
              <a:gd name="connsiteY7" fmla="*/ 2885928 h 3444327"/>
              <a:gd name="connsiteX8" fmla="*/ 3242129 w 3242129"/>
              <a:gd name="connsiteY8" fmla="*/ 3354577 h 3444327"/>
              <a:gd name="connsiteX9" fmla="*/ 3242129 w 3242129"/>
              <a:gd name="connsiteY9" fmla="*/ 3444327 h 3444327"/>
              <a:gd name="connsiteX10" fmla="*/ 3152380 w 3242129"/>
              <a:gd name="connsiteY10" fmla="*/ 3444327 h 3444327"/>
              <a:gd name="connsiteX11" fmla="*/ 2533219 w 3242129"/>
              <a:gd name="connsiteY11" fmla="*/ 3444327 h 3444327"/>
              <a:gd name="connsiteX12" fmla="*/ 354106 w 3242129"/>
              <a:gd name="connsiteY12" fmla="*/ 3444327 h 3444327"/>
              <a:gd name="connsiteX13" fmla="*/ 225594 w 3242129"/>
              <a:gd name="connsiteY13" fmla="*/ 3390896 h 3444327"/>
              <a:gd name="connsiteX14" fmla="*/ 53430 w 3242129"/>
              <a:gd name="connsiteY14" fmla="*/ 3218732 h 3444327"/>
              <a:gd name="connsiteX15" fmla="*/ 0 w 3242129"/>
              <a:gd name="connsiteY15" fmla="*/ 3090220 h 3444327"/>
              <a:gd name="connsiteX16" fmla="*/ 0 w 3242129"/>
              <a:gd name="connsiteY16" fmla="*/ 558398 h 3444327"/>
              <a:gd name="connsiteX17" fmla="*/ 0 w 3242129"/>
              <a:gd name="connsiteY17" fmla="*/ 89749 h 3444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42129" h="3444327">
                <a:moveTo>
                  <a:pt x="0" y="0"/>
                </a:moveTo>
                <a:lnTo>
                  <a:pt x="89749" y="0"/>
                </a:lnTo>
                <a:lnTo>
                  <a:pt x="708910" y="0"/>
                </a:lnTo>
                <a:lnTo>
                  <a:pt x="2888023" y="0"/>
                </a:lnTo>
                <a:cubicBezTo>
                  <a:pt x="2936216" y="0"/>
                  <a:pt x="2982312" y="19207"/>
                  <a:pt x="3016536" y="53430"/>
                </a:cubicBezTo>
                <a:cubicBezTo>
                  <a:pt x="3078346" y="115242"/>
                  <a:pt x="3126888" y="163783"/>
                  <a:pt x="3188699" y="225594"/>
                </a:cubicBezTo>
                <a:cubicBezTo>
                  <a:pt x="3222922" y="259468"/>
                  <a:pt x="3242129" y="305914"/>
                  <a:pt x="3242129" y="354106"/>
                </a:cubicBezTo>
                <a:lnTo>
                  <a:pt x="3242129" y="2885928"/>
                </a:lnTo>
                <a:lnTo>
                  <a:pt x="3242129" y="3354577"/>
                </a:lnTo>
                <a:lnTo>
                  <a:pt x="3242129" y="3444327"/>
                </a:lnTo>
                <a:lnTo>
                  <a:pt x="3152380" y="3444327"/>
                </a:lnTo>
                <a:lnTo>
                  <a:pt x="2533219" y="3444327"/>
                </a:lnTo>
                <a:lnTo>
                  <a:pt x="354106" y="3444327"/>
                </a:lnTo>
                <a:cubicBezTo>
                  <a:pt x="305914" y="3444327"/>
                  <a:pt x="259817" y="3425120"/>
                  <a:pt x="225594" y="3390896"/>
                </a:cubicBezTo>
                <a:cubicBezTo>
                  <a:pt x="163783" y="3329085"/>
                  <a:pt x="115242" y="3280543"/>
                  <a:pt x="53430" y="3218732"/>
                </a:cubicBezTo>
                <a:cubicBezTo>
                  <a:pt x="19207" y="3184858"/>
                  <a:pt x="0" y="3138412"/>
                  <a:pt x="0" y="3090220"/>
                </a:cubicBezTo>
                <a:lnTo>
                  <a:pt x="0" y="558398"/>
                </a:lnTo>
                <a:lnTo>
                  <a:pt x="0" y="8974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 sz="1400"/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6AE8CF52-B763-1B63-535D-583AAAF93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14211" y="808248"/>
            <a:ext cx="5809027" cy="747931"/>
          </a:xfrm>
        </p:spPr>
        <p:txBody>
          <a:bodyPr anchor="ctr"/>
          <a:lstStyle>
            <a:lvl1pPr marL="0" indent="0" algn="l">
              <a:buNone/>
              <a:defRPr kumimoji="0" lang="en-US" sz="2100" b="0" i="0" u="none" strike="noStrike" kern="0" cap="none" spc="0" normalizeH="0" baseline="0" dirty="0">
                <a:ln>
                  <a:noFill/>
                </a:ln>
                <a:solidFill>
                  <a:srgbClr val="8D70F3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case study title 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AA290A0-7732-7405-4696-069B12A00E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1492" y="1862713"/>
            <a:ext cx="7771746" cy="2591812"/>
          </a:xfrm>
        </p:spPr>
        <p:txBody>
          <a:bodyPr/>
          <a:lstStyle>
            <a:lvl1pPr marL="146304" indent="-146304">
              <a:spcAft>
                <a:spcPts val="1200"/>
              </a:spcAft>
              <a:buFont typeface="ES Build Neutral" pitchFamily="50" charset="0"/>
              <a:buChar char="“"/>
              <a:defRPr sz="3400"/>
            </a:lvl1pPr>
            <a:lvl2pPr marL="344488" indent="-182880">
              <a:buFont typeface="Microsoft Sans Serif" panose="020B0604020202020204" pitchFamily="34" charset="0"/>
              <a:buChar char="—"/>
              <a:defRPr lang="en-US" sz="1600" b="0" i="0" kern="1200" dirty="0">
                <a:solidFill>
                  <a:schemeClr val="accent4"/>
                </a:solidFill>
                <a:latin typeface="+mn-lt"/>
                <a:ea typeface="ES Build" pitchFamily="2" charset="77"/>
                <a:cs typeface="+mn-cs"/>
              </a:defRPr>
            </a:lvl2pPr>
            <a:lvl3pPr marL="344488" indent="-182880">
              <a:defRPr/>
            </a:lvl3pPr>
            <a:lvl4pPr marL="344488" indent="-182880">
              <a:defRPr/>
            </a:lvl4pPr>
            <a:lvl5pPr marL="344488" indent="-1828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Third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Fourth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Fifth level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AFC5A06-EA2E-CCCE-6E41-52D578F53290}"/>
              </a:ext>
            </a:extLst>
          </p:cNvPr>
          <p:cNvCxnSpPr>
            <a:cxnSpLocks/>
          </p:cNvCxnSpPr>
          <p:nvPr userDrawn="1"/>
        </p:nvCxnSpPr>
        <p:spPr>
          <a:xfrm>
            <a:off x="4305300" y="4637314"/>
            <a:ext cx="0" cy="1529443"/>
          </a:xfrm>
          <a:prstGeom prst="line">
            <a:avLst/>
          </a:prstGeom>
          <a:noFill/>
          <a:ln w="12700" cap="rnd" cmpd="sng" algn="ctr">
            <a:solidFill>
              <a:srgbClr val="E7E6E6"/>
            </a:solidFill>
            <a:prstDash val="solid"/>
            <a:round/>
            <a:headEnd type="none" w="med" len="sm"/>
            <a:tailEnd type="none" w="sm" len="sm"/>
          </a:ln>
          <a:effectLst/>
        </p:spPr>
      </p:cxnSp>
      <p:sp>
        <p:nvSpPr>
          <p:cNvPr id="42" name="Content Placeholder 40">
            <a:extLst>
              <a:ext uri="{FF2B5EF4-FFF2-40B4-BE49-F238E27FC236}">
                <a16:creationId xmlns:a16="http://schemas.microsoft.com/office/drawing/2014/main" id="{FF2532BF-4680-53D7-A2A5-5AE22750B8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833" y="4553116"/>
            <a:ext cx="3570335" cy="1615909"/>
          </a:xfrm>
        </p:spPr>
        <p:txBody>
          <a:bodyPr/>
          <a:lstStyle>
            <a:lvl1pPr>
              <a:spcAft>
                <a:spcPts val="900"/>
              </a:spcAft>
              <a:defRPr>
                <a:solidFill>
                  <a:schemeClr val="accent2"/>
                </a:solidFill>
              </a:defRPr>
            </a:lvl1pPr>
            <a:lvl2pPr marL="0" indent="0">
              <a:lnSpc>
                <a:spcPct val="110000"/>
              </a:lnSpc>
              <a:buFont typeface="Calibri" panose="020F0502020204030204" pitchFamily="34" charset="0"/>
              <a:buChar char="​"/>
              <a:defRPr sz="1600"/>
            </a:lvl2pPr>
            <a:lvl3pPr marL="173736" indent="-173736">
              <a:lnSpc>
                <a:spcPct val="110000"/>
              </a:lnSpc>
              <a:defRPr sz="1200"/>
            </a:lvl3pPr>
            <a:lvl4pPr marL="173736" indent="-173736">
              <a:lnSpc>
                <a:spcPct val="110000"/>
              </a:lnSpc>
              <a:defRPr sz="1200"/>
            </a:lvl4pPr>
            <a:lvl5pPr marL="173736" indent="-173736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" name="Content Placeholder 40">
            <a:extLst>
              <a:ext uri="{FF2B5EF4-FFF2-40B4-BE49-F238E27FC236}">
                <a16:creationId xmlns:a16="http://schemas.microsoft.com/office/drawing/2014/main" id="{2092FE40-83A8-3C3F-87F7-C1D5BE8568F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31234" y="4553116"/>
            <a:ext cx="3464940" cy="1615909"/>
          </a:xfrm>
        </p:spPr>
        <p:txBody>
          <a:bodyPr/>
          <a:lstStyle>
            <a:lvl1pPr>
              <a:spcAft>
                <a:spcPts val="900"/>
              </a:spcAft>
              <a:defRPr>
                <a:solidFill>
                  <a:schemeClr val="accent2"/>
                </a:solidFill>
              </a:defRPr>
            </a:lvl1pPr>
            <a:lvl2pPr marL="0" indent="0">
              <a:lnSpc>
                <a:spcPct val="110000"/>
              </a:lnSpc>
              <a:buFont typeface="Calibri" panose="020F0502020204030204" pitchFamily="34" charset="0"/>
              <a:buChar char="​"/>
              <a:defRPr sz="1600"/>
            </a:lvl2pPr>
            <a:lvl3pPr marL="173736" indent="-173736">
              <a:lnSpc>
                <a:spcPct val="110000"/>
              </a:lnSpc>
              <a:defRPr sz="1200"/>
            </a:lvl3pPr>
            <a:lvl4pPr marL="173736" indent="-173736">
              <a:lnSpc>
                <a:spcPct val="110000"/>
              </a:lnSpc>
              <a:defRPr sz="1200"/>
            </a:lvl4pPr>
            <a:lvl5pPr marL="173736" indent="-173736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" name="Content Placeholder 40">
            <a:extLst>
              <a:ext uri="{FF2B5EF4-FFF2-40B4-BE49-F238E27FC236}">
                <a16:creationId xmlns:a16="http://schemas.microsoft.com/office/drawing/2014/main" id="{CE2CB06E-DD2D-D95A-5268-F43E727754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22107" y="4550848"/>
            <a:ext cx="3464940" cy="1615909"/>
          </a:xfrm>
        </p:spPr>
        <p:txBody>
          <a:bodyPr/>
          <a:lstStyle>
            <a:lvl1pPr>
              <a:spcAft>
                <a:spcPts val="900"/>
              </a:spcAft>
              <a:defRPr>
                <a:solidFill>
                  <a:schemeClr val="accent2"/>
                </a:solidFill>
              </a:defRPr>
            </a:lvl1pPr>
            <a:lvl2pPr marL="0" indent="0">
              <a:lnSpc>
                <a:spcPct val="110000"/>
              </a:lnSpc>
              <a:buFont typeface="Calibri" panose="020F0502020204030204" pitchFamily="34" charset="0"/>
              <a:buChar char="​"/>
              <a:defRPr sz="1600"/>
            </a:lvl2pPr>
            <a:lvl3pPr marL="173736" indent="-173736">
              <a:lnSpc>
                <a:spcPct val="110000"/>
              </a:lnSpc>
              <a:defRPr sz="1200"/>
            </a:lvl3pPr>
            <a:lvl4pPr marL="173736" indent="-173736">
              <a:lnSpc>
                <a:spcPct val="110000"/>
              </a:lnSpc>
              <a:defRPr sz="1200"/>
            </a:lvl4pPr>
            <a:lvl5pPr marL="173736" indent="-173736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39008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Imag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DB76-3583-76FE-C21C-C259AAE7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306131"/>
            <a:ext cx="7032626" cy="165100"/>
          </a:xfr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Font typeface="Calibri" panose="020F0502020204030204" pitchFamily="34" charset="0"/>
              <a:buChar char="​"/>
              <a:tabLst/>
              <a:defRPr lang="en-US" sz="1200" b="0" i="0" kern="1200" cap="all" baseline="0" dirty="0">
                <a:solidFill>
                  <a:schemeClr val="accent2"/>
                </a:solidFill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83895-7F93-D609-F151-0BDE90B0F0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97578E6-6029-1118-F8FB-B0AD6C1DEB9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9800" y="687509"/>
            <a:ext cx="1313600" cy="1023815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6AE8CF52-B763-1B63-535D-583AAAF93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23237" y="431800"/>
            <a:ext cx="3573461" cy="1279525"/>
          </a:xfrm>
        </p:spPr>
        <p:txBody>
          <a:bodyPr anchor="t"/>
          <a:lstStyle>
            <a:lvl1pPr marL="0" indent="0" algn="l">
              <a:buNone/>
              <a:defRPr kumimoji="0" lang="en-US" sz="2100" b="0" i="0" u="none" strike="noStrike" kern="0" cap="none" spc="0" normalizeH="0" baseline="0" dirty="0">
                <a:ln>
                  <a:noFill/>
                </a:ln>
                <a:solidFill>
                  <a:srgbClr val="8D70F3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case study title 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AA290A0-7732-7405-4696-069B12A00E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1493" y="1862713"/>
            <a:ext cx="6817658" cy="4306312"/>
          </a:xfrm>
        </p:spPr>
        <p:txBody>
          <a:bodyPr/>
          <a:lstStyle>
            <a:lvl1pPr marL="146304" indent="-146304">
              <a:spcAft>
                <a:spcPts val="1200"/>
              </a:spcAft>
              <a:buFont typeface="ES Build Neutral" pitchFamily="50" charset="0"/>
              <a:buChar char="“"/>
              <a:defRPr sz="3400"/>
            </a:lvl1pPr>
            <a:lvl2pPr marL="344488" indent="-182880">
              <a:buFont typeface="Microsoft Sans Serif" panose="020B0604020202020204" pitchFamily="34" charset="0"/>
              <a:buChar char="—"/>
              <a:defRPr lang="en-US" sz="1600" b="0" i="0" kern="1200" dirty="0">
                <a:solidFill>
                  <a:schemeClr val="accent4"/>
                </a:solidFill>
                <a:latin typeface="+mn-lt"/>
                <a:ea typeface="ES Build" pitchFamily="2" charset="77"/>
                <a:cs typeface="+mn-cs"/>
              </a:defRPr>
            </a:lvl2pPr>
            <a:lvl3pPr marL="344488" indent="-182880">
              <a:defRPr/>
            </a:lvl3pPr>
            <a:lvl4pPr marL="344488" indent="-182880">
              <a:defRPr/>
            </a:lvl4pPr>
            <a:lvl5pPr marL="344488" indent="-1828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Third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Fourth level</a:t>
            </a:r>
          </a:p>
          <a:p>
            <a:pPr marL="344488" lvl="1" indent="-182880" algn="l" defTabSz="914400" rtl="0" eaLnBrk="1" latinLnBrk="0" hangingPunct="1">
              <a:lnSpc>
                <a:spcPct val="96000"/>
              </a:lnSpc>
              <a:spcBef>
                <a:spcPts val="300"/>
              </a:spcBef>
              <a:spcAft>
                <a:spcPts val="150"/>
              </a:spcAft>
              <a:buClrTx/>
              <a:buFont typeface="Microsoft Sans Serif" panose="020B0604020202020204" pitchFamily="34" charset="0"/>
              <a:buChar char="—"/>
              <a:tabLst/>
            </a:pPr>
            <a:r>
              <a:rPr lang="en-US"/>
              <a:t>Fifth level</a:t>
            </a:r>
          </a:p>
        </p:txBody>
      </p:sp>
      <p:sp>
        <p:nvSpPr>
          <p:cNvPr id="42" name="Content Placeholder 40">
            <a:extLst>
              <a:ext uri="{FF2B5EF4-FFF2-40B4-BE49-F238E27FC236}">
                <a16:creationId xmlns:a16="http://schemas.microsoft.com/office/drawing/2014/main" id="{FF2532BF-4680-53D7-A2A5-5AE22750B8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23239" y="1936959"/>
            <a:ext cx="3573461" cy="4237418"/>
          </a:xfrm>
        </p:spPr>
        <p:txBody>
          <a:bodyPr/>
          <a:lstStyle>
            <a:lvl1pPr>
              <a:spcAft>
                <a:spcPts val="900"/>
              </a:spcAft>
              <a:defRPr>
                <a:solidFill>
                  <a:schemeClr val="accent2"/>
                </a:solidFill>
              </a:defRPr>
            </a:lvl1pPr>
            <a:lvl2pPr marL="0" indent="0">
              <a:lnSpc>
                <a:spcPct val="110000"/>
              </a:lnSpc>
              <a:buFont typeface="Calibri" panose="020F0502020204030204" pitchFamily="34" charset="0"/>
              <a:buChar char="​"/>
              <a:defRPr sz="1600"/>
            </a:lvl2pPr>
            <a:lvl3pPr marL="173736" indent="-173736">
              <a:lnSpc>
                <a:spcPct val="110000"/>
              </a:lnSpc>
              <a:defRPr sz="1200"/>
            </a:lvl3pPr>
            <a:lvl4pPr marL="173736" indent="-173736">
              <a:lnSpc>
                <a:spcPct val="110000"/>
              </a:lnSpc>
              <a:defRPr sz="1200"/>
            </a:lvl4pPr>
            <a:lvl5pPr marL="173736" indent="-173736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1D0442B-7798-917E-7B5A-5746626D2C01}"/>
              </a:ext>
            </a:extLst>
          </p:cNvPr>
          <p:cNvCxnSpPr>
            <a:cxnSpLocks/>
          </p:cNvCxnSpPr>
          <p:nvPr userDrawn="1"/>
        </p:nvCxnSpPr>
        <p:spPr>
          <a:xfrm>
            <a:off x="7722165" y="335280"/>
            <a:ext cx="0" cy="5839097"/>
          </a:xfrm>
          <a:prstGeom prst="line">
            <a:avLst/>
          </a:prstGeom>
          <a:noFill/>
          <a:ln w="12700" cap="rnd" cmpd="sng" algn="ctr">
            <a:solidFill>
              <a:srgbClr val="E7E6E6"/>
            </a:solidFill>
            <a:prstDash val="solid"/>
            <a:round/>
            <a:headEnd type="none" w="med" len="sm"/>
            <a:tailEnd type="none" w="sm" len="sm"/>
          </a:ln>
          <a:effectLst/>
        </p:spPr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D2E1115-292E-049E-1996-E0C28123E33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259681" y="3929988"/>
            <a:ext cx="3909469" cy="2239037"/>
          </a:xfrm>
          <a:custGeom>
            <a:avLst/>
            <a:gdLst>
              <a:gd name="connsiteX0" fmla="*/ 0 w 7823270"/>
              <a:gd name="connsiteY0" fmla="*/ 0 h 4480555"/>
              <a:gd name="connsiteX1" fmla="*/ 7435077 w 7823270"/>
              <a:gd name="connsiteY1" fmla="*/ 0 h 4480555"/>
              <a:gd name="connsiteX2" fmla="*/ 7566290 w 7823270"/>
              <a:gd name="connsiteY2" fmla="*/ 54466 h 4480555"/>
              <a:gd name="connsiteX3" fmla="*/ 7768804 w 7823270"/>
              <a:gd name="connsiteY3" fmla="*/ 256980 h 4480555"/>
              <a:gd name="connsiteX4" fmla="*/ 7823270 w 7823270"/>
              <a:gd name="connsiteY4" fmla="*/ 388193 h 4480555"/>
              <a:gd name="connsiteX5" fmla="*/ 7823270 w 7823270"/>
              <a:gd name="connsiteY5" fmla="*/ 4480555 h 4480555"/>
              <a:gd name="connsiteX6" fmla="*/ 388688 w 7823270"/>
              <a:gd name="connsiteY6" fmla="*/ 4480555 h 4480555"/>
              <a:gd name="connsiteX7" fmla="*/ 256980 w 7823270"/>
              <a:gd name="connsiteY7" fmla="*/ 4426089 h 4480555"/>
              <a:gd name="connsiteX8" fmla="*/ 54466 w 7823270"/>
              <a:gd name="connsiteY8" fmla="*/ 4223575 h 4480555"/>
              <a:gd name="connsiteX9" fmla="*/ 0 w 7823270"/>
              <a:gd name="connsiteY9" fmla="*/ 4092362 h 448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23270" h="4480555">
                <a:moveTo>
                  <a:pt x="0" y="0"/>
                </a:moveTo>
                <a:lnTo>
                  <a:pt x="7435077" y="0"/>
                </a:lnTo>
                <a:cubicBezTo>
                  <a:pt x="7484097" y="0"/>
                  <a:pt x="7531630" y="19806"/>
                  <a:pt x="7566290" y="54466"/>
                </a:cubicBezTo>
                <a:cubicBezTo>
                  <a:pt x="7639572" y="127747"/>
                  <a:pt x="7695523" y="183698"/>
                  <a:pt x="7768804" y="256980"/>
                </a:cubicBezTo>
                <a:cubicBezTo>
                  <a:pt x="7803464" y="291640"/>
                  <a:pt x="7823270" y="338679"/>
                  <a:pt x="7823270" y="388193"/>
                </a:cubicBezTo>
                <a:lnTo>
                  <a:pt x="7823270" y="4480555"/>
                </a:lnTo>
                <a:lnTo>
                  <a:pt x="388688" y="4480555"/>
                </a:lnTo>
                <a:cubicBezTo>
                  <a:pt x="339173" y="4480555"/>
                  <a:pt x="291640" y="4460749"/>
                  <a:pt x="256980" y="4426089"/>
                </a:cubicBezTo>
                <a:cubicBezTo>
                  <a:pt x="183698" y="4352807"/>
                  <a:pt x="127747" y="4296857"/>
                  <a:pt x="54466" y="4223575"/>
                </a:cubicBezTo>
                <a:cubicBezTo>
                  <a:pt x="19806" y="4188915"/>
                  <a:pt x="0" y="4141876"/>
                  <a:pt x="0" y="4092362"/>
                </a:cubicBez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algn="ctr">
              <a:defRPr lang="en-US" sz="1400"/>
            </a:lvl1pPr>
          </a:lstStyle>
          <a:p>
            <a:r>
              <a:rPr lang="en-US"/>
              <a:t>Please use Veeam approved images</a:t>
            </a:r>
          </a:p>
        </p:txBody>
      </p:sp>
    </p:spTree>
    <p:extLst>
      <p:ext uri="{BB962C8B-B14F-4D97-AF65-F5344CB8AC3E}">
        <p14:creationId xmlns:p14="http://schemas.microsoft.com/office/powerpoint/2010/main" val="34583026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845A284-DBAD-23F3-3639-65CC4EF85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657A0C-A7D3-306E-9D89-D696B402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61B790-A94A-E720-414F-DF0D78D4401B}"/>
              </a:ext>
            </a:extLst>
          </p:cNvPr>
          <p:cNvSpPr txBox="1"/>
          <p:nvPr userDrawn="1"/>
        </p:nvSpPr>
        <p:spPr>
          <a:xfrm>
            <a:off x="493288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10" name="Footer Placeholder 66">
            <a:extLst>
              <a:ext uri="{FF2B5EF4-FFF2-40B4-BE49-F238E27FC236}">
                <a16:creationId xmlns:a16="http://schemas.microsoft.com/office/drawing/2014/main" id="{97F31708-9F6E-8E99-2050-8BC992CFF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F5F1E5AD-AD26-691E-9E7B-EA9E3062EB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11203413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E52671E-2F91-FCAA-AAAC-EC945FB552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3907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44B08DEA-18A9-0FF9-36A1-777A0AA85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B566C74-4C45-1990-FB3C-0AA97641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04E522-2B0B-8BF6-5488-9FEA2CAEA6E7}"/>
              </a:ext>
            </a:extLst>
          </p:cNvPr>
          <p:cNvSpPr txBox="1"/>
          <p:nvPr userDrawn="1"/>
        </p:nvSpPr>
        <p:spPr>
          <a:xfrm>
            <a:off x="493288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10" name="Footer Placeholder 66">
            <a:extLst>
              <a:ext uri="{FF2B5EF4-FFF2-40B4-BE49-F238E27FC236}">
                <a16:creationId xmlns:a16="http://schemas.microsoft.com/office/drawing/2014/main" id="{503B05D3-AD16-3F68-C67B-89D51866EA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E621DF54-47DA-BEC6-F512-A147977960D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7" y="1719645"/>
            <a:ext cx="5482055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C091DC75-DD29-6137-CC2E-1BD30F25C42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15064" y="1717247"/>
            <a:ext cx="5481626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A27AE0E-ED9E-4B6B-69F6-75AAFAF45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311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 Content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4486F2B4-4352-7E0D-6F53-3E811C430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211621E-D91D-FEC4-9B0E-FEE741079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FC185F-6F5D-3A3B-B5CE-008ED260B245}"/>
              </a:ext>
            </a:extLst>
          </p:cNvPr>
          <p:cNvSpPr txBox="1"/>
          <p:nvPr userDrawn="1"/>
        </p:nvSpPr>
        <p:spPr>
          <a:xfrm>
            <a:off x="493288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11" name="Footer Placeholder 66">
            <a:extLst>
              <a:ext uri="{FF2B5EF4-FFF2-40B4-BE49-F238E27FC236}">
                <a16:creationId xmlns:a16="http://schemas.microsoft.com/office/drawing/2014/main" id="{B4388BEE-36FE-7448-FE4D-A34122F9DF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C0621462-FAD6-57BE-9922-C1DA28C4D4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3575304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8">
            <a:extLst>
              <a:ext uri="{FF2B5EF4-FFF2-40B4-BE49-F238E27FC236}">
                <a16:creationId xmlns:a16="http://schemas.microsoft.com/office/drawing/2014/main" id="{17862589-8923-0E48-2E18-CCE5807785B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08475" y="1719645"/>
            <a:ext cx="3575304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8">
            <a:extLst>
              <a:ext uri="{FF2B5EF4-FFF2-40B4-BE49-F238E27FC236}">
                <a16:creationId xmlns:a16="http://schemas.microsoft.com/office/drawing/2014/main" id="{825294B9-CFDD-137A-8895-E624C6F57C3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23662" y="1722852"/>
            <a:ext cx="3575304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02A5ED31-8EC6-B7DB-2954-812CDCBBE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38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Column Content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1D60A5AA-890D-4B7B-E6D5-4C1350C1B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49A3D4A-A086-A11F-F069-9A8D0E6EF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2BBAD6-9FC0-D5DE-8233-518469EB7E48}"/>
              </a:ext>
            </a:extLst>
          </p:cNvPr>
          <p:cNvSpPr txBox="1"/>
          <p:nvPr userDrawn="1"/>
        </p:nvSpPr>
        <p:spPr>
          <a:xfrm>
            <a:off x="493288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99B1DDBF-C369-22A2-582E-1E98C4490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Content Placeholder 18">
            <a:extLst>
              <a:ext uri="{FF2B5EF4-FFF2-40B4-BE49-F238E27FC236}">
                <a16:creationId xmlns:a16="http://schemas.microsoft.com/office/drawing/2014/main" id="{97E86A60-F1A0-1BBF-AECB-84D25B8A43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21263" y="1717247"/>
            <a:ext cx="6675427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23EE3BCF-F6B6-E88A-D96B-1A72B44AF3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3815188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BCFC0ED-0E75-0409-5E92-A3A31F4B35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333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-side Title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F0E8D4A-B91E-1851-1391-1D742053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88" y="2397125"/>
            <a:ext cx="2861099" cy="147146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2AC6C291-DD7C-A3F1-3AE8-B348ECD39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3" y="3997587"/>
            <a:ext cx="2860675" cy="628841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6A3496-A492-CB77-B0F6-986DC387143A}"/>
              </a:ext>
            </a:extLst>
          </p:cNvPr>
          <p:cNvSpPr txBox="1"/>
          <p:nvPr userDrawn="1"/>
        </p:nvSpPr>
        <p:spPr>
          <a:xfrm>
            <a:off x="493288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5F8E6F8-AFDE-B60E-EB55-C0EE63349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29188" y="6363550"/>
            <a:ext cx="667512" cy="202915"/>
          </a:xfrm>
          <a:prstGeom prst="rect">
            <a:avLst/>
          </a:prstGeom>
        </p:spPr>
      </p:pic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8143B07C-D2B0-AF1A-2710-1E5BDDEBE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136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Subtitle Dark">
    <p:bg bwMode="blackWhite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58922E-8C6B-D7D3-D341-EA23032BF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E4A20AA-400D-7C50-7698-A51F336666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B63D07-DC49-C089-12F8-EA353209C184}"/>
              </a:ext>
            </a:extLst>
          </p:cNvPr>
          <p:cNvSpPr txBox="1"/>
          <p:nvPr userDrawn="1"/>
        </p:nvSpPr>
        <p:spPr>
          <a:xfrm>
            <a:off x="493288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9" name="Footer Placeholder 66">
            <a:extLst>
              <a:ext uri="{FF2B5EF4-FFF2-40B4-BE49-F238E27FC236}">
                <a16:creationId xmlns:a16="http://schemas.microsoft.com/office/drawing/2014/main" id="{B1D999FD-414C-0233-AC5F-9BB5A477F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65A6FBE-4411-0E67-23AB-654927F86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470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E1EFF03-2B6D-DE21-5340-445DA073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484463"/>
            <a:ext cx="9775825" cy="3655862"/>
          </a:xfrm>
        </p:spPr>
        <p:txBody>
          <a:bodyPr anchor="t">
            <a:noAutofit/>
          </a:bodyPr>
          <a:lstStyle>
            <a:lvl1pPr>
              <a:lnSpc>
                <a:spcPct val="87000"/>
              </a:lnSpc>
              <a:defRPr lang="en-US" sz="5500" b="0" i="0" kern="1200" dirty="0">
                <a:solidFill>
                  <a:schemeClr val="bg1"/>
                </a:solidFill>
                <a:effectLst/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F084B1-AF97-1A4C-F7E6-96B3B93F93A8}"/>
              </a:ext>
            </a:extLst>
          </p:cNvPr>
          <p:cNvCxnSpPr>
            <a:cxnSpLocks/>
          </p:cNvCxnSpPr>
          <p:nvPr userDrawn="1"/>
        </p:nvCxnSpPr>
        <p:spPr>
          <a:xfrm>
            <a:off x="1206500" y="5308772"/>
            <a:ext cx="9775825" cy="0"/>
          </a:xfrm>
          <a:prstGeom prst="line">
            <a:avLst/>
          </a:prstGeom>
          <a:ln w="19050" cap="sq">
            <a:solidFill>
              <a:srgbClr val="8E71F4"/>
            </a:solidFill>
            <a:miter lim="800000"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bject 2">
            <a:extLst>
              <a:ext uri="{FF2B5EF4-FFF2-40B4-BE49-F238E27FC236}">
                <a16:creationId xmlns:a16="http://schemas.microsoft.com/office/drawing/2014/main" id="{37F595A5-0DF7-C3DE-1313-FCCFBFD328CF}"/>
              </a:ext>
            </a:extLst>
          </p:cNvPr>
          <p:cNvSpPr/>
          <p:nvPr userDrawn="1"/>
        </p:nvSpPr>
        <p:spPr>
          <a:xfrm>
            <a:off x="513513" y="843504"/>
            <a:ext cx="686638" cy="686636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02CC669-176C-2550-80B0-29B9C7809C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06499" y="5409780"/>
            <a:ext cx="9777413" cy="747931"/>
          </a:xfrm>
        </p:spPr>
        <p:txBody>
          <a:bodyPr>
            <a:noAutofit/>
          </a:bodyPr>
          <a:lstStyle>
            <a:lvl1pPr marL="0" indent="0" algn="l">
              <a:buNone/>
              <a:defRPr lang="en-US" sz="2400" b="0" i="0" kern="1200" dirty="0">
                <a:solidFill>
                  <a:srgbClr val="8E71F4"/>
                </a:solidFill>
                <a:latin typeface="+mn-lt"/>
                <a:ea typeface="ES Build" pitchFamily="2" charset="77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 indent="0" algn="l" defTabSz="914400" rtl="0" eaLnBrk="1" latinLnBrk="0" hangingPunct="1">
              <a:lnSpc>
                <a:spcPct val="96000"/>
              </a:lnSpc>
              <a:spcBef>
                <a:spcPts val="90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</a:pPr>
            <a:r>
              <a:rPr lang="en-US"/>
              <a:t>Attribution</a:t>
            </a:r>
          </a:p>
        </p:txBody>
      </p:sp>
    </p:spTree>
    <p:extLst>
      <p:ext uri="{BB962C8B-B14F-4D97-AF65-F5344CB8AC3E}">
        <p14:creationId xmlns:p14="http://schemas.microsoft.com/office/powerpoint/2010/main" val="23077675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&amp; Picture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E7B2A64-C4B7-C367-988A-AF7D9B55C4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0300" y="0"/>
            <a:ext cx="5981700" cy="6858000"/>
          </a:xfrm>
          <a:custGeom>
            <a:avLst/>
            <a:gdLst>
              <a:gd name="connsiteX0" fmla="*/ 0 w 5981700"/>
              <a:gd name="connsiteY0" fmla="*/ 0 h 6858000"/>
              <a:gd name="connsiteX1" fmla="*/ 5981700 w 5981700"/>
              <a:gd name="connsiteY1" fmla="*/ 0 h 6858000"/>
              <a:gd name="connsiteX2" fmla="*/ 5981700 w 5981700"/>
              <a:gd name="connsiteY2" fmla="*/ 6858000 h 6858000"/>
              <a:gd name="connsiteX3" fmla="*/ 868521 w 5981700"/>
              <a:gd name="connsiteY3" fmla="*/ 6858000 h 6858000"/>
              <a:gd name="connsiteX4" fmla="*/ 832220 w 5981700"/>
              <a:gd name="connsiteY4" fmla="*/ 6854460 h 6858000"/>
              <a:gd name="connsiteX5" fmla="*/ 628589 w 5981700"/>
              <a:gd name="connsiteY5" fmla="*/ 6746455 h 6858000"/>
              <a:gd name="connsiteX6" fmla="*/ 108122 w 5981700"/>
              <a:gd name="connsiteY6" fmla="*/ 6225987 h 6858000"/>
              <a:gd name="connsiteX7" fmla="*/ 21455 w 5981700"/>
              <a:gd name="connsiteY7" fmla="*/ 6095966 h 6858000"/>
              <a:gd name="connsiteX8" fmla="*/ 0 w 5981700"/>
              <a:gd name="connsiteY8" fmla="*/ 60250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1700" h="6858000">
                <a:moveTo>
                  <a:pt x="0" y="0"/>
                </a:moveTo>
                <a:lnTo>
                  <a:pt x="5981700" y="0"/>
                </a:lnTo>
                <a:lnTo>
                  <a:pt x="5981700" y="6858000"/>
                </a:lnTo>
                <a:lnTo>
                  <a:pt x="868521" y="6858000"/>
                </a:lnTo>
                <a:lnTo>
                  <a:pt x="832220" y="6854460"/>
                </a:lnTo>
                <a:cubicBezTo>
                  <a:pt x="755128" y="6839198"/>
                  <a:pt x="683798" y="6801663"/>
                  <a:pt x="628589" y="6746455"/>
                </a:cubicBezTo>
                <a:lnTo>
                  <a:pt x="108122" y="6225987"/>
                </a:lnTo>
                <a:cubicBezTo>
                  <a:pt x="70644" y="6188509"/>
                  <a:pt x="41357" y="6144201"/>
                  <a:pt x="21455" y="6095966"/>
                </a:cubicBezTo>
                <a:lnTo>
                  <a:pt x="0" y="602502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182880" tIns="182880" rIns="0" anchor="t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58FA5FE2-5D7E-51F0-AF6A-A46282840665}"/>
              </a:ext>
            </a:extLst>
          </p:cNvPr>
          <p:cNvSpPr/>
          <p:nvPr userDrawn="1"/>
        </p:nvSpPr>
        <p:spPr>
          <a:xfrm>
            <a:off x="528239" y="1034733"/>
            <a:ext cx="468070" cy="468069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482577-7303-DB09-F554-CC530AA2B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57" y="1679120"/>
            <a:ext cx="4654906" cy="3118757"/>
          </a:xfrm>
        </p:spPr>
        <p:txBody>
          <a:bodyPr anchor="t"/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7A9E1AD-1EBF-6702-7F9A-782FC098DE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3258" y="5078194"/>
            <a:ext cx="4654906" cy="747931"/>
          </a:xfrm>
        </p:spPr>
        <p:txBody>
          <a:bodyPr/>
          <a:lstStyle>
            <a:lvl1pPr marL="0" indent="0" algn="l">
              <a:buNone/>
              <a:defRPr lang="en-US" sz="2400" b="0" i="0" kern="1200" dirty="0">
                <a:solidFill>
                  <a:srgbClr val="8E71F4"/>
                </a:solidFill>
                <a:latin typeface="+mn-lt"/>
                <a:ea typeface="ES Build" pitchFamily="2" charset="77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 indent="0" algn="l" defTabSz="914400" rtl="0" eaLnBrk="1" latinLnBrk="0" hangingPunct="1">
              <a:lnSpc>
                <a:spcPct val="96000"/>
              </a:lnSpc>
              <a:spcBef>
                <a:spcPts val="90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</a:pPr>
            <a:r>
              <a:rPr lang="en-US"/>
              <a:t>Attribution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D509CB-B4E1-F410-E0F9-5870A7CBD72B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623238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Picture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ED376942-9122-FE26-7F33-37835C84C2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0300" y="0"/>
            <a:ext cx="5981700" cy="6858000"/>
          </a:xfrm>
          <a:custGeom>
            <a:avLst/>
            <a:gdLst>
              <a:gd name="connsiteX0" fmla="*/ 0 w 5981700"/>
              <a:gd name="connsiteY0" fmla="*/ 0 h 6858000"/>
              <a:gd name="connsiteX1" fmla="*/ 5981700 w 5981700"/>
              <a:gd name="connsiteY1" fmla="*/ 0 h 6858000"/>
              <a:gd name="connsiteX2" fmla="*/ 5981700 w 5981700"/>
              <a:gd name="connsiteY2" fmla="*/ 6858000 h 6858000"/>
              <a:gd name="connsiteX3" fmla="*/ 868521 w 5981700"/>
              <a:gd name="connsiteY3" fmla="*/ 6858000 h 6858000"/>
              <a:gd name="connsiteX4" fmla="*/ 832220 w 5981700"/>
              <a:gd name="connsiteY4" fmla="*/ 6854460 h 6858000"/>
              <a:gd name="connsiteX5" fmla="*/ 628589 w 5981700"/>
              <a:gd name="connsiteY5" fmla="*/ 6746455 h 6858000"/>
              <a:gd name="connsiteX6" fmla="*/ 108122 w 5981700"/>
              <a:gd name="connsiteY6" fmla="*/ 6225987 h 6858000"/>
              <a:gd name="connsiteX7" fmla="*/ 21455 w 5981700"/>
              <a:gd name="connsiteY7" fmla="*/ 6095966 h 6858000"/>
              <a:gd name="connsiteX8" fmla="*/ 0 w 5981700"/>
              <a:gd name="connsiteY8" fmla="*/ 60250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1700" h="6858000">
                <a:moveTo>
                  <a:pt x="0" y="0"/>
                </a:moveTo>
                <a:lnTo>
                  <a:pt x="5981700" y="0"/>
                </a:lnTo>
                <a:lnTo>
                  <a:pt x="5981700" y="6858000"/>
                </a:lnTo>
                <a:lnTo>
                  <a:pt x="868521" y="6858000"/>
                </a:lnTo>
                <a:lnTo>
                  <a:pt x="832220" y="6854460"/>
                </a:lnTo>
                <a:cubicBezTo>
                  <a:pt x="755128" y="6839198"/>
                  <a:pt x="683798" y="6801663"/>
                  <a:pt x="628589" y="6746455"/>
                </a:cubicBezTo>
                <a:lnTo>
                  <a:pt x="108122" y="6225987"/>
                </a:lnTo>
                <a:cubicBezTo>
                  <a:pt x="70644" y="6188509"/>
                  <a:pt x="41357" y="6144201"/>
                  <a:pt x="21455" y="6095966"/>
                </a:cubicBezTo>
                <a:lnTo>
                  <a:pt x="0" y="602502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182880" tIns="182880" rIns="0" anchor="t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7" name="Footer Placeholder 66">
            <a:extLst>
              <a:ext uri="{FF2B5EF4-FFF2-40B4-BE49-F238E27FC236}">
                <a16:creationId xmlns:a16="http://schemas.microsoft.com/office/drawing/2014/main" id="{4417850A-FAA8-5D15-90BA-B41AB6683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08B0FC79-36B3-4D17-145A-3339EEAB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5124451" cy="6826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8FAE5B9-C92B-83C8-7E05-9FB6D50A28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5124451" cy="33899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39996B-E07D-D083-7A0F-B3C5FADF7F2D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17" name="Content Placeholder 18">
            <a:extLst>
              <a:ext uri="{FF2B5EF4-FFF2-40B4-BE49-F238E27FC236}">
                <a16:creationId xmlns:a16="http://schemas.microsoft.com/office/drawing/2014/main" id="{B4232086-16D8-AF74-93B5-C455E75888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1719645"/>
            <a:ext cx="5124452" cy="44493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72396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plit Bla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812B8-83BF-8AA5-9821-680835CFF508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US" b="0" i="0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3A6B59-1452-CCC2-312B-7DE441C69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9EAACDC-2482-B9F5-9931-3EE65A43C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1A7B158-4678-4830-6566-C97CC666E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FACF739-09AA-5B53-99CA-886DA84E7C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232DA366-8FF0-29B7-554C-22164CC79C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Content Placeholder 18">
            <a:extLst>
              <a:ext uri="{FF2B5EF4-FFF2-40B4-BE49-F238E27FC236}">
                <a16:creationId xmlns:a16="http://schemas.microsoft.com/office/drawing/2014/main" id="{1F45315A-C967-E7DD-C442-6EA352332DD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9ED4AEB4-9EA6-CDDB-5599-29834D25B7C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0FC29F35-CB42-8207-EEB9-EB1395B3D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468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plit Bla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812B8-83BF-8AA5-9821-680835CFF508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US" b="0" i="0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3A6B59-1452-CCC2-312B-7DE441C69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9EAACDC-2482-B9F5-9931-3EE65A43C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1A7B158-4678-4830-6566-C97CC666E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FACF739-09AA-5B53-99CA-886DA84E7C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232DA366-8FF0-29B7-554C-22164CC79C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CE6B2438-60C2-843A-B95D-BA0BE15F2F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C63D5B78-F4F6-C1E3-9303-A45D48E5F9B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6F3BAF-0EF8-B827-F71A-69D9A9884016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6359991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Viridi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C868D3-3CB4-CA57-1298-79B08D03F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497F9D7-E2AC-7870-3158-7F4230738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1BB7623-8B6B-7FAE-D44D-F4B85D496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0EBF732-219E-4BB3-835A-6CCA099AC8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06EF6F84-75A1-3DAF-4249-ADE266B63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Content Placeholder 18">
            <a:extLst>
              <a:ext uri="{FF2B5EF4-FFF2-40B4-BE49-F238E27FC236}">
                <a16:creationId xmlns:a16="http://schemas.microsoft.com/office/drawing/2014/main" id="{13DBEA6B-D0DB-580E-6DA5-27A05F5DA8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18">
            <a:extLst>
              <a:ext uri="{FF2B5EF4-FFF2-40B4-BE49-F238E27FC236}">
                <a16:creationId xmlns:a16="http://schemas.microsoft.com/office/drawing/2014/main" id="{541C6904-2F1A-C4F7-9E40-0D480B6E626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188B8B1-28A5-575D-B156-85CA6779A2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3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Viridi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C868D3-3CB4-CA57-1298-79B08D03F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497F9D7-E2AC-7870-3158-7F4230738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1BB7623-8B6B-7FAE-D44D-F4B85D496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0EBF732-219E-4BB3-835A-6CCA099AC8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06EF6F84-75A1-3DAF-4249-ADE266B63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55F03A55-5898-6CE3-3BF1-81E0262A48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3368A297-5329-BE3C-C5BC-AB8BA372379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D39121-E546-6ABA-63FC-510C53D4976E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85433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k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12294CE-1368-BF63-28B5-C8EE4BCA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7830E2A7-C8EE-61A4-A592-4A9C6E3D0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5BE395E-9385-3B06-C680-B8E8D2310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639A052-9E04-CDDA-0ACE-A40FF9BC5E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A64D20B8-8B2F-AAA6-BEBC-31122038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Content Placeholder 18">
            <a:extLst>
              <a:ext uri="{FF2B5EF4-FFF2-40B4-BE49-F238E27FC236}">
                <a16:creationId xmlns:a16="http://schemas.microsoft.com/office/drawing/2014/main" id="{DE1C0484-51EC-43C7-2D55-8E08E5CEA3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D83D0FF-5566-7967-B658-054A574E17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F41419C-2A76-9BA4-8934-CCFE53E7E596}"/>
              </a:ext>
            </a:extLst>
          </p:cNvPr>
          <p:cNvSpPr/>
          <p:nvPr/>
        </p:nvSpPr>
        <p:spPr>
          <a:xfrm>
            <a:off x="11180146" y="6513177"/>
            <a:ext cx="516913" cy="156999"/>
          </a:xfrm>
          <a:custGeom>
            <a:avLst/>
            <a:gdLst>
              <a:gd name="connsiteX0" fmla="*/ 0 w 516913"/>
              <a:gd name="connsiteY0" fmla="*/ 156999 h 156999"/>
              <a:gd name="connsiteX1" fmla="*/ 0 w 516913"/>
              <a:gd name="connsiteY1" fmla="*/ 44765 h 156999"/>
              <a:gd name="connsiteX2" fmla="*/ 5423 w 516913"/>
              <a:gd name="connsiteY2" fmla="*/ 31671 h 156999"/>
              <a:gd name="connsiteX3" fmla="*/ 31671 w 516913"/>
              <a:gd name="connsiteY3" fmla="*/ 5423 h 156999"/>
              <a:gd name="connsiteX4" fmla="*/ 44765 w 516913"/>
              <a:gd name="connsiteY4" fmla="*/ 0 h 156999"/>
              <a:gd name="connsiteX5" fmla="*/ 516913 w 516913"/>
              <a:gd name="connsiteY5" fmla="*/ 0 h 156999"/>
              <a:gd name="connsiteX6" fmla="*/ 516896 w 516913"/>
              <a:gd name="connsiteY6" fmla="*/ 112251 h 156999"/>
              <a:gd name="connsiteX7" fmla="*/ 511473 w 516913"/>
              <a:gd name="connsiteY7" fmla="*/ 125345 h 156999"/>
              <a:gd name="connsiteX8" fmla="*/ 485517 w 516913"/>
              <a:gd name="connsiteY8" fmla="*/ 151302 h 156999"/>
              <a:gd name="connsiteX9" fmla="*/ 472423 w 516913"/>
              <a:gd name="connsiteY9" fmla="*/ 156725 h 156999"/>
              <a:gd name="connsiteX10" fmla="*/ 0 w 516913"/>
              <a:gd name="connsiteY10" fmla="*/ 156999 h 156999"/>
              <a:gd name="connsiteX11" fmla="*/ 44765 w 516913"/>
              <a:gd name="connsiteY11" fmla="*/ 2403 h 156999"/>
              <a:gd name="connsiteX12" fmla="*/ 33370 w 516913"/>
              <a:gd name="connsiteY12" fmla="*/ 7122 h 156999"/>
              <a:gd name="connsiteX13" fmla="*/ 7122 w 516913"/>
              <a:gd name="connsiteY13" fmla="*/ 33370 h 156999"/>
              <a:gd name="connsiteX14" fmla="*/ 2403 w 516913"/>
              <a:gd name="connsiteY14" fmla="*/ 44765 h 156999"/>
              <a:gd name="connsiteX15" fmla="*/ 2403 w 516913"/>
              <a:gd name="connsiteY15" fmla="*/ 154597 h 156999"/>
              <a:gd name="connsiteX16" fmla="*/ 472423 w 516913"/>
              <a:gd name="connsiteY16" fmla="*/ 154322 h 156999"/>
              <a:gd name="connsiteX17" fmla="*/ 483818 w 516913"/>
              <a:gd name="connsiteY17" fmla="*/ 149603 h 156999"/>
              <a:gd name="connsiteX18" fmla="*/ 509774 w 516913"/>
              <a:gd name="connsiteY18" fmla="*/ 123646 h 156999"/>
              <a:gd name="connsiteX19" fmla="*/ 514494 w 516913"/>
              <a:gd name="connsiteY19" fmla="*/ 112251 h 156999"/>
              <a:gd name="connsiteX20" fmla="*/ 514511 w 516913"/>
              <a:gd name="connsiteY20" fmla="*/ 2403 h 156999"/>
              <a:gd name="connsiteX21" fmla="*/ 44765 w 516913"/>
              <a:gd name="connsiteY21" fmla="*/ 2403 h 15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6913" h="156999">
                <a:moveTo>
                  <a:pt x="0" y="156999"/>
                </a:moveTo>
                <a:lnTo>
                  <a:pt x="0" y="44765"/>
                </a:lnTo>
                <a:cubicBezTo>
                  <a:pt x="0" y="39891"/>
                  <a:pt x="1974" y="35120"/>
                  <a:pt x="5423" y="31671"/>
                </a:cubicBezTo>
                <a:lnTo>
                  <a:pt x="31671" y="5423"/>
                </a:lnTo>
                <a:cubicBezTo>
                  <a:pt x="35120" y="1974"/>
                  <a:pt x="39891" y="0"/>
                  <a:pt x="44765" y="0"/>
                </a:cubicBezTo>
                <a:lnTo>
                  <a:pt x="516913" y="0"/>
                </a:lnTo>
                <a:lnTo>
                  <a:pt x="516896" y="112251"/>
                </a:lnTo>
                <a:cubicBezTo>
                  <a:pt x="516896" y="117125"/>
                  <a:pt x="514923" y="121905"/>
                  <a:pt x="511473" y="125345"/>
                </a:cubicBezTo>
                <a:lnTo>
                  <a:pt x="485517" y="151302"/>
                </a:lnTo>
                <a:cubicBezTo>
                  <a:pt x="482068" y="154751"/>
                  <a:pt x="477297" y="156725"/>
                  <a:pt x="472423" y="156725"/>
                </a:cubicBezTo>
                <a:lnTo>
                  <a:pt x="0" y="156999"/>
                </a:lnTo>
                <a:close/>
                <a:moveTo>
                  <a:pt x="44765" y="2403"/>
                </a:moveTo>
                <a:cubicBezTo>
                  <a:pt x="40518" y="2403"/>
                  <a:pt x="36365" y="4119"/>
                  <a:pt x="33370" y="7122"/>
                </a:cubicBezTo>
                <a:lnTo>
                  <a:pt x="7122" y="33370"/>
                </a:lnTo>
                <a:cubicBezTo>
                  <a:pt x="4119" y="36373"/>
                  <a:pt x="2403" y="40526"/>
                  <a:pt x="2403" y="44765"/>
                </a:cubicBezTo>
                <a:lnTo>
                  <a:pt x="2403" y="154597"/>
                </a:lnTo>
                <a:lnTo>
                  <a:pt x="472423" y="154322"/>
                </a:lnTo>
                <a:cubicBezTo>
                  <a:pt x="476670" y="154322"/>
                  <a:pt x="480823" y="152606"/>
                  <a:pt x="483818" y="149603"/>
                </a:cubicBezTo>
                <a:lnTo>
                  <a:pt x="509774" y="123646"/>
                </a:lnTo>
                <a:cubicBezTo>
                  <a:pt x="512778" y="120643"/>
                  <a:pt x="514494" y="116490"/>
                  <a:pt x="514494" y="112251"/>
                </a:cubicBezTo>
                <a:lnTo>
                  <a:pt x="514511" y="2403"/>
                </a:lnTo>
                <a:lnTo>
                  <a:pt x="44765" y="2403"/>
                </a:lnTo>
                <a:close/>
              </a:path>
            </a:pathLst>
          </a:custGeom>
          <a:solidFill>
            <a:srgbClr val="FFFFFF"/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C8525F7-A4CB-2352-31FB-E06C98EDEFE2}"/>
              </a:ext>
            </a:extLst>
          </p:cNvPr>
          <p:cNvSpPr/>
          <p:nvPr/>
        </p:nvSpPr>
        <p:spPr>
          <a:xfrm>
            <a:off x="11181484" y="6514378"/>
            <a:ext cx="385930" cy="154714"/>
          </a:xfrm>
          <a:custGeom>
            <a:avLst/>
            <a:gdLst>
              <a:gd name="connsiteX0" fmla="*/ 0 w 385930"/>
              <a:gd name="connsiteY0" fmla="*/ 58588 h 154714"/>
              <a:gd name="connsiteX1" fmla="*/ 0 w 385930"/>
              <a:gd name="connsiteY1" fmla="*/ 154605 h 154714"/>
              <a:gd name="connsiteX2" fmla="*/ 172282 w 385930"/>
              <a:gd name="connsiteY2" fmla="*/ 154605 h 154714"/>
              <a:gd name="connsiteX3" fmla="*/ 207016 w 385930"/>
              <a:gd name="connsiteY3" fmla="*/ 152143 h 154714"/>
              <a:gd name="connsiteX4" fmla="*/ 272349 w 385930"/>
              <a:gd name="connsiteY4" fmla="*/ 113358 h 154714"/>
              <a:gd name="connsiteX5" fmla="*/ 385930 w 385930"/>
              <a:gd name="connsiteY5" fmla="*/ 0 h 154714"/>
              <a:gd name="connsiteX6" fmla="*/ 214009 w 385930"/>
              <a:gd name="connsiteY6" fmla="*/ 17 h 154714"/>
              <a:gd name="connsiteX7" fmla="*/ 95579 w 385930"/>
              <a:gd name="connsiteY7" fmla="*/ 117966 h 154714"/>
              <a:gd name="connsiteX8" fmla="*/ 78676 w 385930"/>
              <a:gd name="connsiteY8" fmla="*/ 126452 h 154714"/>
              <a:gd name="connsiteX9" fmla="*/ 63445 w 385930"/>
              <a:gd name="connsiteY9" fmla="*/ 121364 h 154714"/>
              <a:gd name="connsiteX10" fmla="*/ 0 w 385930"/>
              <a:gd name="connsiteY10" fmla="*/ 58588 h 15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5930" h="154714">
                <a:moveTo>
                  <a:pt x="0" y="58588"/>
                </a:moveTo>
                <a:lnTo>
                  <a:pt x="0" y="154605"/>
                </a:lnTo>
                <a:lnTo>
                  <a:pt x="172282" y="154605"/>
                </a:lnTo>
                <a:cubicBezTo>
                  <a:pt x="172282" y="154605"/>
                  <a:pt x="191820" y="155506"/>
                  <a:pt x="207016" y="152143"/>
                </a:cubicBezTo>
                <a:cubicBezTo>
                  <a:pt x="234937" y="145965"/>
                  <a:pt x="251566" y="134141"/>
                  <a:pt x="272349" y="113358"/>
                </a:cubicBezTo>
                <a:cubicBezTo>
                  <a:pt x="307409" y="78281"/>
                  <a:pt x="385930" y="0"/>
                  <a:pt x="385930" y="0"/>
                </a:cubicBezTo>
                <a:lnTo>
                  <a:pt x="214009" y="17"/>
                </a:lnTo>
                <a:lnTo>
                  <a:pt x="95579" y="117966"/>
                </a:lnTo>
                <a:cubicBezTo>
                  <a:pt x="95579" y="117966"/>
                  <a:pt x="88458" y="126555"/>
                  <a:pt x="78676" y="126452"/>
                </a:cubicBezTo>
                <a:cubicBezTo>
                  <a:pt x="68053" y="126332"/>
                  <a:pt x="63445" y="121364"/>
                  <a:pt x="63445" y="121364"/>
                </a:cubicBezTo>
                <a:lnTo>
                  <a:pt x="0" y="58588"/>
                </a:lnTo>
                <a:close/>
              </a:path>
            </a:pathLst>
          </a:custGeom>
          <a:solidFill>
            <a:srgbClr val="FFFFFF">
              <a:alpha val="25000"/>
            </a:srgbClr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5" name="Graphic 19">
            <a:extLst>
              <a:ext uri="{FF2B5EF4-FFF2-40B4-BE49-F238E27FC236}">
                <a16:creationId xmlns:a16="http://schemas.microsoft.com/office/drawing/2014/main" id="{DE645768-98D3-3A0E-881A-5C00B30CD453}"/>
              </a:ext>
            </a:extLst>
          </p:cNvPr>
          <p:cNvGrpSpPr/>
          <p:nvPr/>
        </p:nvGrpSpPr>
        <p:grpSpPr>
          <a:xfrm>
            <a:off x="11217977" y="6552879"/>
            <a:ext cx="432093" cy="77405"/>
            <a:chOff x="11217977" y="6552879"/>
            <a:chExt cx="432093" cy="77405"/>
          </a:xfrm>
          <a:solidFill>
            <a:srgbClr val="FFFFFF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808C340-292A-C8B2-7C96-495D09944943}"/>
                </a:ext>
              </a:extLst>
            </p:cNvPr>
            <p:cNvSpPr/>
            <p:nvPr/>
          </p:nvSpPr>
          <p:spPr>
            <a:xfrm>
              <a:off x="11217977" y="6554492"/>
              <a:ext cx="84553" cy="74230"/>
            </a:xfrm>
            <a:custGeom>
              <a:avLst/>
              <a:gdLst>
                <a:gd name="connsiteX0" fmla="*/ 35549 w 84553"/>
                <a:gd name="connsiteY0" fmla="*/ 74231 h 74230"/>
                <a:gd name="connsiteX1" fmla="*/ 0 w 84553"/>
                <a:gd name="connsiteY1" fmla="*/ 0 h 74230"/>
                <a:gd name="connsiteX2" fmla="*/ 16020 w 84553"/>
                <a:gd name="connsiteY2" fmla="*/ 0 h 74230"/>
                <a:gd name="connsiteX3" fmla="*/ 42045 w 84553"/>
                <a:gd name="connsiteY3" fmla="*/ 55825 h 74230"/>
                <a:gd name="connsiteX4" fmla="*/ 42354 w 84553"/>
                <a:gd name="connsiteY4" fmla="*/ 55825 h 74230"/>
                <a:gd name="connsiteX5" fmla="*/ 68379 w 84553"/>
                <a:gd name="connsiteY5" fmla="*/ 0 h 74230"/>
                <a:gd name="connsiteX6" fmla="*/ 84553 w 84553"/>
                <a:gd name="connsiteY6" fmla="*/ 0 h 74230"/>
                <a:gd name="connsiteX7" fmla="*/ 49004 w 84553"/>
                <a:gd name="connsiteY7" fmla="*/ 74231 h 74230"/>
                <a:gd name="connsiteX8" fmla="*/ 35532 w 84553"/>
                <a:gd name="connsiteY8" fmla="*/ 74231 h 7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553" h="74230">
                  <a:moveTo>
                    <a:pt x="35549" y="74231"/>
                  </a:moveTo>
                  <a:lnTo>
                    <a:pt x="0" y="0"/>
                  </a:lnTo>
                  <a:lnTo>
                    <a:pt x="16020" y="0"/>
                  </a:lnTo>
                  <a:cubicBezTo>
                    <a:pt x="16020" y="0"/>
                    <a:pt x="41427" y="53140"/>
                    <a:pt x="42045" y="55825"/>
                  </a:cubicBezTo>
                  <a:lnTo>
                    <a:pt x="42354" y="55825"/>
                  </a:lnTo>
                  <a:cubicBezTo>
                    <a:pt x="42989" y="53131"/>
                    <a:pt x="68379" y="0"/>
                    <a:pt x="68379" y="0"/>
                  </a:cubicBezTo>
                  <a:lnTo>
                    <a:pt x="84553" y="0"/>
                  </a:lnTo>
                  <a:lnTo>
                    <a:pt x="49004" y="74231"/>
                  </a:lnTo>
                  <a:lnTo>
                    <a:pt x="35532" y="74231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61FE89A-5EAB-7483-408F-301371F1F65A}"/>
                </a:ext>
              </a:extLst>
            </p:cNvPr>
            <p:cNvSpPr/>
            <p:nvPr/>
          </p:nvSpPr>
          <p:spPr>
            <a:xfrm>
              <a:off x="11298755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27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BF4F506-5A95-A0A5-6CEF-F3CED47B45D8}"/>
                </a:ext>
              </a:extLst>
            </p:cNvPr>
            <p:cNvSpPr/>
            <p:nvPr/>
          </p:nvSpPr>
          <p:spPr>
            <a:xfrm>
              <a:off x="11377723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44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E3426FF-A794-52BF-2D71-8D3E41F07252}"/>
                </a:ext>
              </a:extLst>
            </p:cNvPr>
            <p:cNvSpPr/>
            <p:nvPr/>
          </p:nvSpPr>
          <p:spPr>
            <a:xfrm>
              <a:off x="11456536" y="6552888"/>
              <a:ext cx="74556" cy="77397"/>
            </a:xfrm>
            <a:custGeom>
              <a:avLst/>
              <a:gdLst>
                <a:gd name="connsiteX0" fmla="*/ 74557 w 74556"/>
                <a:gd name="connsiteY0" fmla="*/ 38699 h 77397"/>
                <a:gd name="connsiteX1" fmla="*/ 74557 w 74556"/>
                <a:gd name="connsiteY1" fmla="*/ 75810 h 77397"/>
                <a:gd name="connsiteX2" fmla="*/ 61712 w 74556"/>
                <a:gd name="connsiteY2" fmla="*/ 75810 h 77397"/>
                <a:gd name="connsiteX3" fmla="*/ 60433 w 74556"/>
                <a:gd name="connsiteY3" fmla="*/ 64234 h 77397"/>
                <a:gd name="connsiteX4" fmla="*/ 35687 w 74556"/>
                <a:gd name="connsiteY4" fmla="*/ 77397 h 77397"/>
                <a:gd name="connsiteX5" fmla="*/ 0 w 74556"/>
                <a:gd name="connsiteY5" fmla="*/ 38699 h 77397"/>
                <a:gd name="connsiteX6" fmla="*/ 37583 w 74556"/>
                <a:gd name="connsiteY6" fmla="*/ 0 h 77397"/>
                <a:gd name="connsiteX7" fmla="*/ 74557 w 74556"/>
                <a:gd name="connsiteY7" fmla="*/ 38699 h 77397"/>
                <a:gd name="connsiteX8" fmla="*/ 59953 w 74556"/>
                <a:gd name="connsiteY8" fmla="*/ 38699 h 77397"/>
                <a:gd name="connsiteX9" fmla="*/ 37583 w 74556"/>
                <a:gd name="connsiteY9" fmla="*/ 13326 h 77397"/>
                <a:gd name="connsiteX10" fmla="*/ 14596 w 74556"/>
                <a:gd name="connsiteY10" fmla="*/ 38699 h 77397"/>
                <a:gd name="connsiteX11" fmla="*/ 37583 w 74556"/>
                <a:gd name="connsiteY11" fmla="*/ 64071 h 77397"/>
                <a:gd name="connsiteX12" fmla="*/ 59953 w 74556"/>
                <a:gd name="connsiteY12" fmla="*/ 38699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556" h="77397">
                  <a:moveTo>
                    <a:pt x="74557" y="38699"/>
                  </a:moveTo>
                  <a:lnTo>
                    <a:pt x="74557" y="75810"/>
                  </a:lnTo>
                  <a:lnTo>
                    <a:pt x="61712" y="75810"/>
                  </a:lnTo>
                  <a:lnTo>
                    <a:pt x="60433" y="64234"/>
                  </a:lnTo>
                  <a:cubicBezTo>
                    <a:pt x="54727" y="72806"/>
                    <a:pt x="44739" y="77397"/>
                    <a:pt x="35687" y="77397"/>
                  </a:cubicBezTo>
                  <a:cubicBezTo>
                    <a:pt x="15385" y="77397"/>
                    <a:pt x="0" y="61223"/>
                    <a:pt x="0" y="38699"/>
                  </a:cubicBezTo>
                  <a:cubicBezTo>
                    <a:pt x="0" y="16174"/>
                    <a:pt x="16492" y="0"/>
                    <a:pt x="37583" y="0"/>
                  </a:cubicBezTo>
                  <a:cubicBezTo>
                    <a:pt x="56950" y="0"/>
                    <a:pt x="74557" y="13952"/>
                    <a:pt x="74557" y="38699"/>
                  </a:cubicBezTo>
                  <a:close/>
                  <a:moveTo>
                    <a:pt x="59953" y="38699"/>
                  </a:moveTo>
                  <a:cubicBezTo>
                    <a:pt x="59953" y="22370"/>
                    <a:pt x="49176" y="13326"/>
                    <a:pt x="37583" y="13326"/>
                  </a:cubicBezTo>
                  <a:cubicBezTo>
                    <a:pt x="24892" y="13326"/>
                    <a:pt x="14596" y="23485"/>
                    <a:pt x="14596" y="38699"/>
                  </a:cubicBezTo>
                  <a:cubicBezTo>
                    <a:pt x="14596" y="53912"/>
                    <a:pt x="24120" y="64071"/>
                    <a:pt x="37583" y="64071"/>
                  </a:cubicBezTo>
                  <a:cubicBezTo>
                    <a:pt x="49021" y="64071"/>
                    <a:pt x="59953" y="54547"/>
                    <a:pt x="59953" y="38699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2B7E2FC-D443-5F2E-C70C-0116FAACC92D}"/>
                </a:ext>
              </a:extLst>
            </p:cNvPr>
            <p:cNvSpPr/>
            <p:nvPr/>
          </p:nvSpPr>
          <p:spPr>
            <a:xfrm>
              <a:off x="11540926" y="6552913"/>
              <a:ext cx="109145" cy="75946"/>
            </a:xfrm>
            <a:custGeom>
              <a:avLst/>
              <a:gdLst>
                <a:gd name="connsiteX0" fmla="*/ 0 w 109145"/>
                <a:gd name="connsiteY0" fmla="*/ 75792 h 75946"/>
                <a:gd name="connsiteX1" fmla="*/ 0 w 109145"/>
                <a:gd name="connsiteY1" fmla="*/ 31868 h 75946"/>
                <a:gd name="connsiteX2" fmla="*/ 30461 w 109145"/>
                <a:gd name="connsiteY2" fmla="*/ 0 h 75946"/>
                <a:gd name="connsiteX3" fmla="*/ 54418 w 109145"/>
                <a:gd name="connsiteY3" fmla="*/ 13489 h 75946"/>
                <a:gd name="connsiteX4" fmla="*/ 54727 w 109145"/>
                <a:gd name="connsiteY4" fmla="*/ 13489 h 75946"/>
                <a:gd name="connsiteX5" fmla="*/ 78684 w 109145"/>
                <a:gd name="connsiteY5" fmla="*/ 0 h 75946"/>
                <a:gd name="connsiteX6" fmla="*/ 109145 w 109145"/>
                <a:gd name="connsiteY6" fmla="*/ 31868 h 75946"/>
                <a:gd name="connsiteX7" fmla="*/ 109145 w 109145"/>
                <a:gd name="connsiteY7" fmla="*/ 75792 h 75946"/>
                <a:gd name="connsiteX8" fmla="*/ 94558 w 109145"/>
                <a:gd name="connsiteY8" fmla="*/ 75792 h 75946"/>
                <a:gd name="connsiteX9" fmla="*/ 94558 w 109145"/>
                <a:gd name="connsiteY9" fmla="*/ 32967 h 75946"/>
                <a:gd name="connsiteX10" fmla="*/ 78229 w 109145"/>
                <a:gd name="connsiteY10" fmla="*/ 13617 h 75946"/>
                <a:gd name="connsiteX11" fmla="*/ 61901 w 109145"/>
                <a:gd name="connsiteY11" fmla="*/ 33276 h 75946"/>
                <a:gd name="connsiteX12" fmla="*/ 61901 w 109145"/>
                <a:gd name="connsiteY12" fmla="*/ 75947 h 75946"/>
                <a:gd name="connsiteX13" fmla="*/ 47314 w 109145"/>
                <a:gd name="connsiteY13" fmla="*/ 75947 h 75946"/>
                <a:gd name="connsiteX14" fmla="*/ 47314 w 109145"/>
                <a:gd name="connsiteY14" fmla="*/ 33276 h 75946"/>
                <a:gd name="connsiteX15" fmla="*/ 30985 w 109145"/>
                <a:gd name="connsiteY15" fmla="*/ 13617 h 75946"/>
                <a:gd name="connsiteX16" fmla="*/ 14656 w 109145"/>
                <a:gd name="connsiteY16" fmla="*/ 32967 h 75946"/>
                <a:gd name="connsiteX17" fmla="*/ 14656 w 109145"/>
                <a:gd name="connsiteY17" fmla="*/ 75792 h 75946"/>
                <a:gd name="connsiteX18" fmla="*/ 34 w 109145"/>
                <a:gd name="connsiteY18" fmla="*/ 75792 h 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145" h="75946">
                  <a:moveTo>
                    <a:pt x="0" y="75792"/>
                  </a:moveTo>
                  <a:lnTo>
                    <a:pt x="0" y="31868"/>
                  </a:lnTo>
                  <a:cubicBezTo>
                    <a:pt x="0" y="13309"/>
                    <a:pt x="11901" y="0"/>
                    <a:pt x="30461" y="0"/>
                  </a:cubicBezTo>
                  <a:cubicBezTo>
                    <a:pt x="45366" y="0"/>
                    <a:pt x="53294" y="9988"/>
                    <a:pt x="54418" y="13489"/>
                  </a:cubicBezTo>
                  <a:lnTo>
                    <a:pt x="54727" y="13489"/>
                  </a:lnTo>
                  <a:cubicBezTo>
                    <a:pt x="55834" y="10005"/>
                    <a:pt x="63763" y="0"/>
                    <a:pt x="78684" y="0"/>
                  </a:cubicBezTo>
                  <a:cubicBezTo>
                    <a:pt x="97244" y="0"/>
                    <a:pt x="109145" y="13317"/>
                    <a:pt x="109145" y="31868"/>
                  </a:cubicBezTo>
                  <a:lnTo>
                    <a:pt x="109145" y="75792"/>
                  </a:lnTo>
                  <a:lnTo>
                    <a:pt x="94558" y="75792"/>
                  </a:lnTo>
                  <a:lnTo>
                    <a:pt x="94558" y="32967"/>
                  </a:lnTo>
                  <a:cubicBezTo>
                    <a:pt x="94558" y="20911"/>
                    <a:pt x="89161" y="13617"/>
                    <a:pt x="78229" y="13617"/>
                  </a:cubicBezTo>
                  <a:cubicBezTo>
                    <a:pt x="67298" y="13617"/>
                    <a:pt x="61901" y="20911"/>
                    <a:pt x="61901" y="33276"/>
                  </a:cubicBezTo>
                  <a:lnTo>
                    <a:pt x="61901" y="75947"/>
                  </a:lnTo>
                  <a:lnTo>
                    <a:pt x="47314" y="75947"/>
                  </a:lnTo>
                  <a:lnTo>
                    <a:pt x="47314" y="33276"/>
                  </a:lnTo>
                  <a:cubicBezTo>
                    <a:pt x="47314" y="20911"/>
                    <a:pt x="41916" y="13617"/>
                    <a:pt x="30985" y="13617"/>
                  </a:cubicBezTo>
                  <a:cubicBezTo>
                    <a:pt x="20053" y="13617"/>
                    <a:pt x="14656" y="20911"/>
                    <a:pt x="14656" y="32967"/>
                  </a:cubicBezTo>
                  <a:lnTo>
                    <a:pt x="14656" y="75792"/>
                  </a:lnTo>
                  <a:lnTo>
                    <a:pt x="34" y="75792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223000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k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12294CE-1368-BF63-28B5-C8EE4BCA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7830E2A7-C8EE-61A4-A592-4A9C6E3D0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5BE395E-9385-3B06-C680-B8E8D2310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639A052-9E04-CDDA-0ACE-A40FF9BC5E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A64D20B8-8B2F-AAA6-BEBC-31122038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6735DCC0-BDFA-E189-82A7-CEDFC1F7AF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9B7562FB-A9B5-0AA2-8AF5-9DCE7D26D1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47BEF9-D57D-3F07-2F39-7F5470506193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25650523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Casi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8E71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491785-6F57-E13E-C4A7-A9AD6FFD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8B2789D-2F50-D72A-8229-CAE0C730F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BAEA92-7477-E04A-CD5D-664029743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4E41C82-70F8-4AFF-FDEC-3AA38C0B79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7C55B1E5-0112-9125-02B5-998F8C45A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Content Placeholder 18">
            <a:extLst>
              <a:ext uri="{FF2B5EF4-FFF2-40B4-BE49-F238E27FC236}">
                <a16:creationId xmlns:a16="http://schemas.microsoft.com/office/drawing/2014/main" id="{BBF6FED6-4C57-6220-A6A7-84C108716A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8">
            <a:extLst>
              <a:ext uri="{FF2B5EF4-FFF2-40B4-BE49-F238E27FC236}">
                <a16:creationId xmlns:a16="http://schemas.microsoft.com/office/drawing/2014/main" id="{CF4ADDAD-ACC6-B11A-A3F9-F738FB1D55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DBB7AEA-CD55-B242-F220-BA861D77DE3C}"/>
              </a:ext>
            </a:extLst>
          </p:cNvPr>
          <p:cNvSpPr/>
          <p:nvPr/>
        </p:nvSpPr>
        <p:spPr>
          <a:xfrm>
            <a:off x="11180146" y="6513177"/>
            <a:ext cx="516913" cy="156999"/>
          </a:xfrm>
          <a:custGeom>
            <a:avLst/>
            <a:gdLst>
              <a:gd name="connsiteX0" fmla="*/ 0 w 516913"/>
              <a:gd name="connsiteY0" fmla="*/ 156999 h 156999"/>
              <a:gd name="connsiteX1" fmla="*/ 0 w 516913"/>
              <a:gd name="connsiteY1" fmla="*/ 44765 h 156999"/>
              <a:gd name="connsiteX2" fmla="*/ 5423 w 516913"/>
              <a:gd name="connsiteY2" fmla="*/ 31671 h 156999"/>
              <a:gd name="connsiteX3" fmla="*/ 31671 w 516913"/>
              <a:gd name="connsiteY3" fmla="*/ 5423 h 156999"/>
              <a:gd name="connsiteX4" fmla="*/ 44765 w 516913"/>
              <a:gd name="connsiteY4" fmla="*/ 0 h 156999"/>
              <a:gd name="connsiteX5" fmla="*/ 516913 w 516913"/>
              <a:gd name="connsiteY5" fmla="*/ 0 h 156999"/>
              <a:gd name="connsiteX6" fmla="*/ 516896 w 516913"/>
              <a:gd name="connsiteY6" fmla="*/ 112251 h 156999"/>
              <a:gd name="connsiteX7" fmla="*/ 511473 w 516913"/>
              <a:gd name="connsiteY7" fmla="*/ 125345 h 156999"/>
              <a:gd name="connsiteX8" fmla="*/ 485517 w 516913"/>
              <a:gd name="connsiteY8" fmla="*/ 151302 h 156999"/>
              <a:gd name="connsiteX9" fmla="*/ 472423 w 516913"/>
              <a:gd name="connsiteY9" fmla="*/ 156725 h 156999"/>
              <a:gd name="connsiteX10" fmla="*/ 0 w 516913"/>
              <a:gd name="connsiteY10" fmla="*/ 156999 h 156999"/>
              <a:gd name="connsiteX11" fmla="*/ 44765 w 516913"/>
              <a:gd name="connsiteY11" fmla="*/ 2403 h 156999"/>
              <a:gd name="connsiteX12" fmla="*/ 33370 w 516913"/>
              <a:gd name="connsiteY12" fmla="*/ 7122 h 156999"/>
              <a:gd name="connsiteX13" fmla="*/ 7122 w 516913"/>
              <a:gd name="connsiteY13" fmla="*/ 33370 h 156999"/>
              <a:gd name="connsiteX14" fmla="*/ 2403 w 516913"/>
              <a:gd name="connsiteY14" fmla="*/ 44765 h 156999"/>
              <a:gd name="connsiteX15" fmla="*/ 2403 w 516913"/>
              <a:gd name="connsiteY15" fmla="*/ 154597 h 156999"/>
              <a:gd name="connsiteX16" fmla="*/ 472423 w 516913"/>
              <a:gd name="connsiteY16" fmla="*/ 154322 h 156999"/>
              <a:gd name="connsiteX17" fmla="*/ 483818 w 516913"/>
              <a:gd name="connsiteY17" fmla="*/ 149603 h 156999"/>
              <a:gd name="connsiteX18" fmla="*/ 509774 w 516913"/>
              <a:gd name="connsiteY18" fmla="*/ 123646 h 156999"/>
              <a:gd name="connsiteX19" fmla="*/ 514494 w 516913"/>
              <a:gd name="connsiteY19" fmla="*/ 112251 h 156999"/>
              <a:gd name="connsiteX20" fmla="*/ 514511 w 516913"/>
              <a:gd name="connsiteY20" fmla="*/ 2403 h 156999"/>
              <a:gd name="connsiteX21" fmla="*/ 44765 w 516913"/>
              <a:gd name="connsiteY21" fmla="*/ 2403 h 15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6913" h="156999">
                <a:moveTo>
                  <a:pt x="0" y="156999"/>
                </a:moveTo>
                <a:lnTo>
                  <a:pt x="0" y="44765"/>
                </a:lnTo>
                <a:cubicBezTo>
                  <a:pt x="0" y="39891"/>
                  <a:pt x="1974" y="35120"/>
                  <a:pt x="5423" y="31671"/>
                </a:cubicBezTo>
                <a:lnTo>
                  <a:pt x="31671" y="5423"/>
                </a:lnTo>
                <a:cubicBezTo>
                  <a:pt x="35120" y="1974"/>
                  <a:pt x="39891" y="0"/>
                  <a:pt x="44765" y="0"/>
                </a:cubicBezTo>
                <a:lnTo>
                  <a:pt x="516913" y="0"/>
                </a:lnTo>
                <a:lnTo>
                  <a:pt x="516896" y="112251"/>
                </a:lnTo>
                <a:cubicBezTo>
                  <a:pt x="516896" y="117125"/>
                  <a:pt x="514923" y="121905"/>
                  <a:pt x="511473" y="125345"/>
                </a:cubicBezTo>
                <a:lnTo>
                  <a:pt x="485517" y="151302"/>
                </a:lnTo>
                <a:cubicBezTo>
                  <a:pt x="482068" y="154751"/>
                  <a:pt x="477297" y="156725"/>
                  <a:pt x="472423" y="156725"/>
                </a:cubicBezTo>
                <a:lnTo>
                  <a:pt x="0" y="156999"/>
                </a:lnTo>
                <a:close/>
                <a:moveTo>
                  <a:pt x="44765" y="2403"/>
                </a:moveTo>
                <a:cubicBezTo>
                  <a:pt x="40518" y="2403"/>
                  <a:pt x="36365" y="4119"/>
                  <a:pt x="33370" y="7122"/>
                </a:cubicBezTo>
                <a:lnTo>
                  <a:pt x="7122" y="33370"/>
                </a:lnTo>
                <a:cubicBezTo>
                  <a:pt x="4119" y="36373"/>
                  <a:pt x="2403" y="40526"/>
                  <a:pt x="2403" y="44765"/>
                </a:cubicBezTo>
                <a:lnTo>
                  <a:pt x="2403" y="154597"/>
                </a:lnTo>
                <a:lnTo>
                  <a:pt x="472423" y="154322"/>
                </a:lnTo>
                <a:cubicBezTo>
                  <a:pt x="476670" y="154322"/>
                  <a:pt x="480823" y="152606"/>
                  <a:pt x="483818" y="149603"/>
                </a:cubicBezTo>
                <a:lnTo>
                  <a:pt x="509774" y="123646"/>
                </a:lnTo>
                <a:cubicBezTo>
                  <a:pt x="512778" y="120643"/>
                  <a:pt x="514494" y="116490"/>
                  <a:pt x="514494" y="112251"/>
                </a:cubicBezTo>
                <a:lnTo>
                  <a:pt x="514511" y="2403"/>
                </a:lnTo>
                <a:lnTo>
                  <a:pt x="44765" y="2403"/>
                </a:lnTo>
                <a:close/>
              </a:path>
            </a:pathLst>
          </a:custGeom>
          <a:solidFill>
            <a:srgbClr val="FFFFFF"/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787C353-F27C-D8A8-BF77-16794A83197A}"/>
              </a:ext>
            </a:extLst>
          </p:cNvPr>
          <p:cNvSpPr/>
          <p:nvPr/>
        </p:nvSpPr>
        <p:spPr>
          <a:xfrm>
            <a:off x="11181484" y="6514378"/>
            <a:ext cx="385930" cy="154714"/>
          </a:xfrm>
          <a:custGeom>
            <a:avLst/>
            <a:gdLst>
              <a:gd name="connsiteX0" fmla="*/ 0 w 385930"/>
              <a:gd name="connsiteY0" fmla="*/ 58588 h 154714"/>
              <a:gd name="connsiteX1" fmla="*/ 0 w 385930"/>
              <a:gd name="connsiteY1" fmla="*/ 154605 h 154714"/>
              <a:gd name="connsiteX2" fmla="*/ 172282 w 385930"/>
              <a:gd name="connsiteY2" fmla="*/ 154605 h 154714"/>
              <a:gd name="connsiteX3" fmla="*/ 207016 w 385930"/>
              <a:gd name="connsiteY3" fmla="*/ 152143 h 154714"/>
              <a:gd name="connsiteX4" fmla="*/ 272349 w 385930"/>
              <a:gd name="connsiteY4" fmla="*/ 113358 h 154714"/>
              <a:gd name="connsiteX5" fmla="*/ 385930 w 385930"/>
              <a:gd name="connsiteY5" fmla="*/ 0 h 154714"/>
              <a:gd name="connsiteX6" fmla="*/ 214009 w 385930"/>
              <a:gd name="connsiteY6" fmla="*/ 17 h 154714"/>
              <a:gd name="connsiteX7" fmla="*/ 95579 w 385930"/>
              <a:gd name="connsiteY7" fmla="*/ 117966 h 154714"/>
              <a:gd name="connsiteX8" fmla="*/ 78676 w 385930"/>
              <a:gd name="connsiteY8" fmla="*/ 126452 h 154714"/>
              <a:gd name="connsiteX9" fmla="*/ 63445 w 385930"/>
              <a:gd name="connsiteY9" fmla="*/ 121364 h 154714"/>
              <a:gd name="connsiteX10" fmla="*/ 0 w 385930"/>
              <a:gd name="connsiteY10" fmla="*/ 58588 h 15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5930" h="154714">
                <a:moveTo>
                  <a:pt x="0" y="58588"/>
                </a:moveTo>
                <a:lnTo>
                  <a:pt x="0" y="154605"/>
                </a:lnTo>
                <a:lnTo>
                  <a:pt x="172282" y="154605"/>
                </a:lnTo>
                <a:cubicBezTo>
                  <a:pt x="172282" y="154605"/>
                  <a:pt x="191820" y="155506"/>
                  <a:pt x="207016" y="152143"/>
                </a:cubicBezTo>
                <a:cubicBezTo>
                  <a:pt x="234937" y="145965"/>
                  <a:pt x="251566" y="134141"/>
                  <a:pt x="272349" y="113358"/>
                </a:cubicBezTo>
                <a:cubicBezTo>
                  <a:pt x="307409" y="78281"/>
                  <a:pt x="385930" y="0"/>
                  <a:pt x="385930" y="0"/>
                </a:cubicBezTo>
                <a:lnTo>
                  <a:pt x="214009" y="17"/>
                </a:lnTo>
                <a:lnTo>
                  <a:pt x="95579" y="117966"/>
                </a:lnTo>
                <a:cubicBezTo>
                  <a:pt x="95579" y="117966"/>
                  <a:pt x="88458" y="126555"/>
                  <a:pt x="78676" y="126452"/>
                </a:cubicBezTo>
                <a:cubicBezTo>
                  <a:pt x="68053" y="126332"/>
                  <a:pt x="63445" y="121364"/>
                  <a:pt x="63445" y="121364"/>
                </a:cubicBezTo>
                <a:lnTo>
                  <a:pt x="0" y="58588"/>
                </a:lnTo>
                <a:close/>
              </a:path>
            </a:pathLst>
          </a:custGeom>
          <a:solidFill>
            <a:srgbClr val="FFFFFF">
              <a:alpha val="25000"/>
            </a:srgbClr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aphic 21">
            <a:extLst>
              <a:ext uri="{FF2B5EF4-FFF2-40B4-BE49-F238E27FC236}">
                <a16:creationId xmlns:a16="http://schemas.microsoft.com/office/drawing/2014/main" id="{C472B5FB-703D-8648-A915-21AE8E6ADAAD}"/>
              </a:ext>
            </a:extLst>
          </p:cNvPr>
          <p:cNvGrpSpPr/>
          <p:nvPr/>
        </p:nvGrpSpPr>
        <p:grpSpPr>
          <a:xfrm>
            <a:off x="11217977" y="6552879"/>
            <a:ext cx="432093" cy="77405"/>
            <a:chOff x="11217977" y="6552879"/>
            <a:chExt cx="432093" cy="77405"/>
          </a:xfrm>
          <a:solidFill>
            <a:srgbClr val="FFFFFF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92F03A7-B684-1BE1-A0FC-A5CD1471B0B7}"/>
                </a:ext>
              </a:extLst>
            </p:cNvPr>
            <p:cNvSpPr/>
            <p:nvPr/>
          </p:nvSpPr>
          <p:spPr>
            <a:xfrm>
              <a:off x="11217977" y="6554492"/>
              <a:ext cx="84553" cy="74230"/>
            </a:xfrm>
            <a:custGeom>
              <a:avLst/>
              <a:gdLst>
                <a:gd name="connsiteX0" fmla="*/ 35549 w 84553"/>
                <a:gd name="connsiteY0" fmla="*/ 74231 h 74230"/>
                <a:gd name="connsiteX1" fmla="*/ 0 w 84553"/>
                <a:gd name="connsiteY1" fmla="*/ 0 h 74230"/>
                <a:gd name="connsiteX2" fmla="*/ 16020 w 84553"/>
                <a:gd name="connsiteY2" fmla="*/ 0 h 74230"/>
                <a:gd name="connsiteX3" fmla="*/ 42045 w 84553"/>
                <a:gd name="connsiteY3" fmla="*/ 55825 h 74230"/>
                <a:gd name="connsiteX4" fmla="*/ 42354 w 84553"/>
                <a:gd name="connsiteY4" fmla="*/ 55825 h 74230"/>
                <a:gd name="connsiteX5" fmla="*/ 68379 w 84553"/>
                <a:gd name="connsiteY5" fmla="*/ 0 h 74230"/>
                <a:gd name="connsiteX6" fmla="*/ 84553 w 84553"/>
                <a:gd name="connsiteY6" fmla="*/ 0 h 74230"/>
                <a:gd name="connsiteX7" fmla="*/ 49004 w 84553"/>
                <a:gd name="connsiteY7" fmla="*/ 74231 h 74230"/>
                <a:gd name="connsiteX8" fmla="*/ 35532 w 84553"/>
                <a:gd name="connsiteY8" fmla="*/ 74231 h 7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553" h="74230">
                  <a:moveTo>
                    <a:pt x="35549" y="74231"/>
                  </a:moveTo>
                  <a:lnTo>
                    <a:pt x="0" y="0"/>
                  </a:lnTo>
                  <a:lnTo>
                    <a:pt x="16020" y="0"/>
                  </a:lnTo>
                  <a:cubicBezTo>
                    <a:pt x="16020" y="0"/>
                    <a:pt x="41427" y="53140"/>
                    <a:pt x="42045" y="55825"/>
                  </a:cubicBezTo>
                  <a:lnTo>
                    <a:pt x="42354" y="55825"/>
                  </a:lnTo>
                  <a:cubicBezTo>
                    <a:pt x="42989" y="53131"/>
                    <a:pt x="68379" y="0"/>
                    <a:pt x="68379" y="0"/>
                  </a:cubicBezTo>
                  <a:lnTo>
                    <a:pt x="84553" y="0"/>
                  </a:lnTo>
                  <a:lnTo>
                    <a:pt x="49004" y="74231"/>
                  </a:lnTo>
                  <a:lnTo>
                    <a:pt x="35532" y="74231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AEF0C12-3875-7DD3-9AC5-B92C6DBB6393}"/>
                </a:ext>
              </a:extLst>
            </p:cNvPr>
            <p:cNvSpPr/>
            <p:nvPr/>
          </p:nvSpPr>
          <p:spPr>
            <a:xfrm>
              <a:off x="11298755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27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44E58DE-5090-6675-4889-DED59E952C6B}"/>
                </a:ext>
              </a:extLst>
            </p:cNvPr>
            <p:cNvSpPr/>
            <p:nvPr/>
          </p:nvSpPr>
          <p:spPr>
            <a:xfrm>
              <a:off x="11377723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44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535FAFD-4BD5-6AB6-216D-0442D8B523C6}"/>
                </a:ext>
              </a:extLst>
            </p:cNvPr>
            <p:cNvSpPr/>
            <p:nvPr/>
          </p:nvSpPr>
          <p:spPr>
            <a:xfrm>
              <a:off x="11456536" y="6552888"/>
              <a:ext cx="74556" cy="77397"/>
            </a:xfrm>
            <a:custGeom>
              <a:avLst/>
              <a:gdLst>
                <a:gd name="connsiteX0" fmla="*/ 74557 w 74556"/>
                <a:gd name="connsiteY0" fmla="*/ 38699 h 77397"/>
                <a:gd name="connsiteX1" fmla="*/ 74557 w 74556"/>
                <a:gd name="connsiteY1" fmla="*/ 75810 h 77397"/>
                <a:gd name="connsiteX2" fmla="*/ 61712 w 74556"/>
                <a:gd name="connsiteY2" fmla="*/ 75810 h 77397"/>
                <a:gd name="connsiteX3" fmla="*/ 60433 w 74556"/>
                <a:gd name="connsiteY3" fmla="*/ 64234 h 77397"/>
                <a:gd name="connsiteX4" fmla="*/ 35687 w 74556"/>
                <a:gd name="connsiteY4" fmla="*/ 77397 h 77397"/>
                <a:gd name="connsiteX5" fmla="*/ 0 w 74556"/>
                <a:gd name="connsiteY5" fmla="*/ 38699 h 77397"/>
                <a:gd name="connsiteX6" fmla="*/ 37583 w 74556"/>
                <a:gd name="connsiteY6" fmla="*/ 0 h 77397"/>
                <a:gd name="connsiteX7" fmla="*/ 74557 w 74556"/>
                <a:gd name="connsiteY7" fmla="*/ 38699 h 77397"/>
                <a:gd name="connsiteX8" fmla="*/ 59953 w 74556"/>
                <a:gd name="connsiteY8" fmla="*/ 38699 h 77397"/>
                <a:gd name="connsiteX9" fmla="*/ 37583 w 74556"/>
                <a:gd name="connsiteY9" fmla="*/ 13326 h 77397"/>
                <a:gd name="connsiteX10" fmla="*/ 14596 w 74556"/>
                <a:gd name="connsiteY10" fmla="*/ 38699 h 77397"/>
                <a:gd name="connsiteX11" fmla="*/ 37583 w 74556"/>
                <a:gd name="connsiteY11" fmla="*/ 64071 h 77397"/>
                <a:gd name="connsiteX12" fmla="*/ 59953 w 74556"/>
                <a:gd name="connsiteY12" fmla="*/ 38699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556" h="77397">
                  <a:moveTo>
                    <a:pt x="74557" y="38699"/>
                  </a:moveTo>
                  <a:lnTo>
                    <a:pt x="74557" y="75810"/>
                  </a:lnTo>
                  <a:lnTo>
                    <a:pt x="61712" y="75810"/>
                  </a:lnTo>
                  <a:lnTo>
                    <a:pt x="60433" y="64234"/>
                  </a:lnTo>
                  <a:cubicBezTo>
                    <a:pt x="54727" y="72806"/>
                    <a:pt x="44739" y="77397"/>
                    <a:pt x="35687" y="77397"/>
                  </a:cubicBezTo>
                  <a:cubicBezTo>
                    <a:pt x="15385" y="77397"/>
                    <a:pt x="0" y="61223"/>
                    <a:pt x="0" y="38699"/>
                  </a:cubicBezTo>
                  <a:cubicBezTo>
                    <a:pt x="0" y="16174"/>
                    <a:pt x="16492" y="0"/>
                    <a:pt x="37583" y="0"/>
                  </a:cubicBezTo>
                  <a:cubicBezTo>
                    <a:pt x="56950" y="0"/>
                    <a:pt x="74557" y="13952"/>
                    <a:pt x="74557" y="38699"/>
                  </a:cubicBezTo>
                  <a:close/>
                  <a:moveTo>
                    <a:pt x="59953" y="38699"/>
                  </a:moveTo>
                  <a:cubicBezTo>
                    <a:pt x="59953" y="22370"/>
                    <a:pt x="49176" y="13326"/>
                    <a:pt x="37583" y="13326"/>
                  </a:cubicBezTo>
                  <a:cubicBezTo>
                    <a:pt x="24892" y="13326"/>
                    <a:pt x="14596" y="23485"/>
                    <a:pt x="14596" y="38699"/>
                  </a:cubicBezTo>
                  <a:cubicBezTo>
                    <a:pt x="14596" y="53912"/>
                    <a:pt x="24120" y="64071"/>
                    <a:pt x="37583" y="64071"/>
                  </a:cubicBezTo>
                  <a:cubicBezTo>
                    <a:pt x="49021" y="64071"/>
                    <a:pt x="59953" y="54547"/>
                    <a:pt x="59953" y="38699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415C70E-92E6-016F-C622-746E0ACEF1B9}"/>
                </a:ext>
              </a:extLst>
            </p:cNvPr>
            <p:cNvSpPr/>
            <p:nvPr/>
          </p:nvSpPr>
          <p:spPr>
            <a:xfrm>
              <a:off x="11540926" y="6552913"/>
              <a:ext cx="109145" cy="75946"/>
            </a:xfrm>
            <a:custGeom>
              <a:avLst/>
              <a:gdLst>
                <a:gd name="connsiteX0" fmla="*/ 0 w 109145"/>
                <a:gd name="connsiteY0" fmla="*/ 75792 h 75946"/>
                <a:gd name="connsiteX1" fmla="*/ 0 w 109145"/>
                <a:gd name="connsiteY1" fmla="*/ 31868 h 75946"/>
                <a:gd name="connsiteX2" fmla="*/ 30461 w 109145"/>
                <a:gd name="connsiteY2" fmla="*/ 0 h 75946"/>
                <a:gd name="connsiteX3" fmla="*/ 54418 w 109145"/>
                <a:gd name="connsiteY3" fmla="*/ 13489 h 75946"/>
                <a:gd name="connsiteX4" fmla="*/ 54727 w 109145"/>
                <a:gd name="connsiteY4" fmla="*/ 13489 h 75946"/>
                <a:gd name="connsiteX5" fmla="*/ 78684 w 109145"/>
                <a:gd name="connsiteY5" fmla="*/ 0 h 75946"/>
                <a:gd name="connsiteX6" fmla="*/ 109145 w 109145"/>
                <a:gd name="connsiteY6" fmla="*/ 31868 h 75946"/>
                <a:gd name="connsiteX7" fmla="*/ 109145 w 109145"/>
                <a:gd name="connsiteY7" fmla="*/ 75792 h 75946"/>
                <a:gd name="connsiteX8" fmla="*/ 94558 w 109145"/>
                <a:gd name="connsiteY8" fmla="*/ 75792 h 75946"/>
                <a:gd name="connsiteX9" fmla="*/ 94558 w 109145"/>
                <a:gd name="connsiteY9" fmla="*/ 32967 h 75946"/>
                <a:gd name="connsiteX10" fmla="*/ 78229 w 109145"/>
                <a:gd name="connsiteY10" fmla="*/ 13617 h 75946"/>
                <a:gd name="connsiteX11" fmla="*/ 61901 w 109145"/>
                <a:gd name="connsiteY11" fmla="*/ 33276 h 75946"/>
                <a:gd name="connsiteX12" fmla="*/ 61901 w 109145"/>
                <a:gd name="connsiteY12" fmla="*/ 75947 h 75946"/>
                <a:gd name="connsiteX13" fmla="*/ 47314 w 109145"/>
                <a:gd name="connsiteY13" fmla="*/ 75947 h 75946"/>
                <a:gd name="connsiteX14" fmla="*/ 47314 w 109145"/>
                <a:gd name="connsiteY14" fmla="*/ 33276 h 75946"/>
                <a:gd name="connsiteX15" fmla="*/ 30985 w 109145"/>
                <a:gd name="connsiteY15" fmla="*/ 13617 h 75946"/>
                <a:gd name="connsiteX16" fmla="*/ 14656 w 109145"/>
                <a:gd name="connsiteY16" fmla="*/ 32967 h 75946"/>
                <a:gd name="connsiteX17" fmla="*/ 14656 w 109145"/>
                <a:gd name="connsiteY17" fmla="*/ 75792 h 75946"/>
                <a:gd name="connsiteX18" fmla="*/ 34 w 109145"/>
                <a:gd name="connsiteY18" fmla="*/ 75792 h 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145" h="75946">
                  <a:moveTo>
                    <a:pt x="0" y="75792"/>
                  </a:moveTo>
                  <a:lnTo>
                    <a:pt x="0" y="31868"/>
                  </a:lnTo>
                  <a:cubicBezTo>
                    <a:pt x="0" y="13309"/>
                    <a:pt x="11901" y="0"/>
                    <a:pt x="30461" y="0"/>
                  </a:cubicBezTo>
                  <a:cubicBezTo>
                    <a:pt x="45366" y="0"/>
                    <a:pt x="53294" y="9988"/>
                    <a:pt x="54418" y="13489"/>
                  </a:cubicBezTo>
                  <a:lnTo>
                    <a:pt x="54727" y="13489"/>
                  </a:lnTo>
                  <a:cubicBezTo>
                    <a:pt x="55834" y="10005"/>
                    <a:pt x="63763" y="0"/>
                    <a:pt x="78684" y="0"/>
                  </a:cubicBezTo>
                  <a:cubicBezTo>
                    <a:pt x="97244" y="0"/>
                    <a:pt x="109145" y="13317"/>
                    <a:pt x="109145" y="31868"/>
                  </a:cubicBezTo>
                  <a:lnTo>
                    <a:pt x="109145" y="75792"/>
                  </a:lnTo>
                  <a:lnTo>
                    <a:pt x="94558" y="75792"/>
                  </a:lnTo>
                  <a:lnTo>
                    <a:pt x="94558" y="32967"/>
                  </a:lnTo>
                  <a:cubicBezTo>
                    <a:pt x="94558" y="20911"/>
                    <a:pt x="89161" y="13617"/>
                    <a:pt x="78229" y="13617"/>
                  </a:cubicBezTo>
                  <a:cubicBezTo>
                    <a:pt x="67298" y="13617"/>
                    <a:pt x="61901" y="20911"/>
                    <a:pt x="61901" y="33276"/>
                  </a:cubicBezTo>
                  <a:lnTo>
                    <a:pt x="61901" y="75947"/>
                  </a:lnTo>
                  <a:lnTo>
                    <a:pt x="47314" y="75947"/>
                  </a:lnTo>
                  <a:lnTo>
                    <a:pt x="47314" y="33276"/>
                  </a:lnTo>
                  <a:cubicBezTo>
                    <a:pt x="47314" y="20911"/>
                    <a:pt x="41916" y="13617"/>
                    <a:pt x="30985" y="13617"/>
                  </a:cubicBezTo>
                  <a:cubicBezTo>
                    <a:pt x="20053" y="13617"/>
                    <a:pt x="14656" y="20911"/>
                    <a:pt x="14656" y="32967"/>
                  </a:cubicBezTo>
                  <a:lnTo>
                    <a:pt x="14656" y="75792"/>
                  </a:lnTo>
                  <a:lnTo>
                    <a:pt x="34" y="75792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15795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Casi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8E71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491785-6F57-E13E-C4A7-A9AD6FFD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8B2789D-2F50-D72A-8229-CAE0C730F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BAEA92-7477-E04A-CD5D-664029743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4E41C82-70F8-4AFF-FDEC-3AA38C0B79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7C55B1E5-0112-9125-02B5-998F8C45A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34D065BD-E7A4-1627-9EFA-E86E867838F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B9B195F0-BB74-01A2-A4C5-2132D792E7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4D21C-2C46-70F2-3FBF-97F25ECB8680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10063502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z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1EE247-A1E4-4614-0D9D-D5DECA825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4642B5E-8C94-17D3-F93F-3840B02EA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007A138-C620-C216-81D8-D8E61813A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B80F05A-F7DA-DFAD-C0FF-D23A8B833D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88A25FED-7651-669D-F6ED-C0383FDEB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Content Placeholder 18">
            <a:extLst>
              <a:ext uri="{FF2B5EF4-FFF2-40B4-BE49-F238E27FC236}">
                <a16:creationId xmlns:a16="http://schemas.microsoft.com/office/drawing/2014/main" id="{8B0C5080-9B3D-9BE3-3F14-FA69EA1992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8">
            <a:extLst>
              <a:ext uri="{FF2B5EF4-FFF2-40B4-BE49-F238E27FC236}">
                <a16:creationId xmlns:a16="http://schemas.microsoft.com/office/drawing/2014/main" id="{1F80A7AB-20BE-CBCF-2196-40B6A42A5B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E62AD48-C5DA-2C5A-140D-82163F9A6D05}"/>
              </a:ext>
            </a:extLst>
          </p:cNvPr>
          <p:cNvSpPr/>
          <p:nvPr/>
        </p:nvSpPr>
        <p:spPr>
          <a:xfrm>
            <a:off x="11180146" y="6513177"/>
            <a:ext cx="516913" cy="156999"/>
          </a:xfrm>
          <a:custGeom>
            <a:avLst/>
            <a:gdLst>
              <a:gd name="connsiteX0" fmla="*/ 0 w 516913"/>
              <a:gd name="connsiteY0" fmla="*/ 156999 h 156999"/>
              <a:gd name="connsiteX1" fmla="*/ 0 w 516913"/>
              <a:gd name="connsiteY1" fmla="*/ 44765 h 156999"/>
              <a:gd name="connsiteX2" fmla="*/ 5423 w 516913"/>
              <a:gd name="connsiteY2" fmla="*/ 31671 h 156999"/>
              <a:gd name="connsiteX3" fmla="*/ 31671 w 516913"/>
              <a:gd name="connsiteY3" fmla="*/ 5423 h 156999"/>
              <a:gd name="connsiteX4" fmla="*/ 44765 w 516913"/>
              <a:gd name="connsiteY4" fmla="*/ 0 h 156999"/>
              <a:gd name="connsiteX5" fmla="*/ 516913 w 516913"/>
              <a:gd name="connsiteY5" fmla="*/ 0 h 156999"/>
              <a:gd name="connsiteX6" fmla="*/ 516896 w 516913"/>
              <a:gd name="connsiteY6" fmla="*/ 112251 h 156999"/>
              <a:gd name="connsiteX7" fmla="*/ 511473 w 516913"/>
              <a:gd name="connsiteY7" fmla="*/ 125345 h 156999"/>
              <a:gd name="connsiteX8" fmla="*/ 485517 w 516913"/>
              <a:gd name="connsiteY8" fmla="*/ 151302 h 156999"/>
              <a:gd name="connsiteX9" fmla="*/ 472423 w 516913"/>
              <a:gd name="connsiteY9" fmla="*/ 156725 h 156999"/>
              <a:gd name="connsiteX10" fmla="*/ 0 w 516913"/>
              <a:gd name="connsiteY10" fmla="*/ 156999 h 156999"/>
              <a:gd name="connsiteX11" fmla="*/ 44765 w 516913"/>
              <a:gd name="connsiteY11" fmla="*/ 2403 h 156999"/>
              <a:gd name="connsiteX12" fmla="*/ 33370 w 516913"/>
              <a:gd name="connsiteY12" fmla="*/ 7122 h 156999"/>
              <a:gd name="connsiteX13" fmla="*/ 7122 w 516913"/>
              <a:gd name="connsiteY13" fmla="*/ 33370 h 156999"/>
              <a:gd name="connsiteX14" fmla="*/ 2403 w 516913"/>
              <a:gd name="connsiteY14" fmla="*/ 44765 h 156999"/>
              <a:gd name="connsiteX15" fmla="*/ 2403 w 516913"/>
              <a:gd name="connsiteY15" fmla="*/ 154597 h 156999"/>
              <a:gd name="connsiteX16" fmla="*/ 472423 w 516913"/>
              <a:gd name="connsiteY16" fmla="*/ 154322 h 156999"/>
              <a:gd name="connsiteX17" fmla="*/ 483818 w 516913"/>
              <a:gd name="connsiteY17" fmla="*/ 149603 h 156999"/>
              <a:gd name="connsiteX18" fmla="*/ 509774 w 516913"/>
              <a:gd name="connsiteY18" fmla="*/ 123646 h 156999"/>
              <a:gd name="connsiteX19" fmla="*/ 514494 w 516913"/>
              <a:gd name="connsiteY19" fmla="*/ 112251 h 156999"/>
              <a:gd name="connsiteX20" fmla="*/ 514511 w 516913"/>
              <a:gd name="connsiteY20" fmla="*/ 2403 h 156999"/>
              <a:gd name="connsiteX21" fmla="*/ 44765 w 516913"/>
              <a:gd name="connsiteY21" fmla="*/ 2403 h 15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6913" h="156999">
                <a:moveTo>
                  <a:pt x="0" y="156999"/>
                </a:moveTo>
                <a:lnTo>
                  <a:pt x="0" y="44765"/>
                </a:lnTo>
                <a:cubicBezTo>
                  <a:pt x="0" y="39891"/>
                  <a:pt x="1974" y="35120"/>
                  <a:pt x="5423" y="31671"/>
                </a:cubicBezTo>
                <a:lnTo>
                  <a:pt x="31671" y="5423"/>
                </a:lnTo>
                <a:cubicBezTo>
                  <a:pt x="35120" y="1974"/>
                  <a:pt x="39891" y="0"/>
                  <a:pt x="44765" y="0"/>
                </a:cubicBezTo>
                <a:lnTo>
                  <a:pt x="516913" y="0"/>
                </a:lnTo>
                <a:lnTo>
                  <a:pt x="516896" y="112251"/>
                </a:lnTo>
                <a:cubicBezTo>
                  <a:pt x="516896" y="117125"/>
                  <a:pt x="514923" y="121905"/>
                  <a:pt x="511473" y="125345"/>
                </a:cubicBezTo>
                <a:lnTo>
                  <a:pt x="485517" y="151302"/>
                </a:lnTo>
                <a:cubicBezTo>
                  <a:pt x="482068" y="154751"/>
                  <a:pt x="477297" y="156725"/>
                  <a:pt x="472423" y="156725"/>
                </a:cubicBezTo>
                <a:lnTo>
                  <a:pt x="0" y="156999"/>
                </a:lnTo>
                <a:close/>
                <a:moveTo>
                  <a:pt x="44765" y="2403"/>
                </a:moveTo>
                <a:cubicBezTo>
                  <a:pt x="40518" y="2403"/>
                  <a:pt x="36365" y="4119"/>
                  <a:pt x="33370" y="7122"/>
                </a:cubicBezTo>
                <a:lnTo>
                  <a:pt x="7122" y="33370"/>
                </a:lnTo>
                <a:cubicBezTo>
                  <a:pt x="4119" y="36373"/>
                  <a:pt x="2403" y="40526"/>
                  <a:pt x="2403" y="44765"/>
                </a:cubicBezTo>
                <a:lnTo>
                  <a:pt x="2403" y="154597"/>
                </a:lnTo>
                <a:lnTo>
                  <a:pt x="472423" y="154322"/>
                </a:lnTo>
                <a:cubicBezTo>
                  <a:pt x="476670" y="154322"/>
                  <a:pt x="480823" y="152606"/>
                  <a:pt x="483818" y="149603"/>
                </a:cubicBezTo>
                <a:lnTo>
                  <a:pt x="509774" y="123646"/>
                </a:lnTo>
                <a:cubicBezTo>
                  <a:pt x="512778" y="120643"/>
                  <a:pt x="514494" y="116490"/>
                  <a:pt x="514494" y="112251"/>
                </a:cubicBezTo>
                <a:lnTo>
                  <a:pt x="514511" y="2403"/>
                </a:lnTo>
                <a:lnTo>
                  <a:pt x="44765" y="2403"/>
                </a:lnTo>
                <a:close/>
              </a:path>
            </a:pathLst>
          </a:custGeom>
          <a:solidFill>
            <a:srgbClr val="FFFFFF"/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3F33C35-F71C-50B7-5E8A-59959BA1A6CC}"/>
              </a:ext>
            </a:extLst>
          </p:cNvPr>
          <p:cNvSpPr/>
          <p:nvPr/>
        </p:nvSpPr>
        <p:spPr>
          <a:xfrm>
            <a:off x="11181484" y="6514378"/>
            <a:ext cx="385930" cy="154714"/>
          </a:xfrm>
          <a:custGeom>
            <a:avLst/>
            <a:gdLst>
              <a:gd name="connsiteX0" fmla="*/ 0 w 385930"/>
              <a:gd name="connsiteY0" fmla="*/ 58588 h 154714"/>
              <a:gd name="connsiteX1" fmla="*/ 0 w 385930"/>
              <a:gd name="connsiteY1" fmla="*/ 154605 h 154714"/>
              <a:gd name="connsiteX2" fmla="*/ 172282 w 385930"/>
              <a:gd name="connsiteY2" fmla="*/ 154605 h 154714"/>
              <a:gd name="connsiteX3" fmla="*/ 207016 w 385930"/>
              <a:gd name="connsiteY3" fmla="*/ 152143 h 154714"/>
              <a:gd name="connsiteX4" fmla="*/ 272349 w 385930"/>
              <a:gd name="connsiteY4" fmla="*/ 113358 h 154714"/>
              <a:gd name="connsiteX5" fmla="*/ 385930 w 385930"/>
              <a:gd name="connsiteY5" fmla="*/ 0 h 154714"/>
              <a:gd name="connsiteX6" fmla="*/ 214009 w 385930"/>
              <a:gd name="connsiteY6" fmla="*/ 17 h 154714"/>
              <a:gd name="connsiteX7" fmla="*/ 95579 w 385930"/>
              <a:gd name="connsiteY7" fmla="*/ 117966 h 154714"/>
              <a:gd name="connsiteX8" fmla="*/ 78676 w 385930"/>
              <a:gd name="connsiteY8" fmla="*/ 126452 h 154714"/>
              <a:gd name="connsiteX9" fmla="*/ 63445 w 385930"/>
              <a:gd name="connsiteY9" fmla="*/ 121364 h 154714"/>
              <a:gd name="connsiteX10" fmla="*/ 0 w 385930"/>
              <a:gd name="connsiteY10" fmla="*/ 58588 h 15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5930" h="154714">
                <a:moveTo>
                  <a:pt x="0" y="58588"/>
                </a:moveTo>
                <a:lnTo>
                  <a:pt x="0" y="154605"/>
                </a:lnTo>
                <a:lnTo>
                  <a:pt x="172282" y="154605"/>
                </a:lnTo>
                <a:cubicBezTo>
                  <a:pt x="172282" y="154605"/>
                  <a:pt x="191820" y="155506"/>
                  <a:pt x="207016" y="152143"/>
                </a:cubicBezTo>
                <a:cubicBezTo>
                  <a:pt x="234937" y="145965"/>
                  <a:pt x="251566" y="134141"/>
                  <a:pt x="272349" y="113358"/>
                </a:cubicBezTo>
                <a:cubicBezTo>
                  <a:pt x="307409" y="78281"/>
                  <a:pt x="385930" y="0"/>
                  <a:pt x="385930" y="0"/>
                </a:cubicBezTo>
                <a:lnTo>
                  <a:pt x="214009" y="17"/>
                </a:lnTo>
                <a:lnTo>
                  <a:pt x="95579" y="117966"/>
                </a:lnTo>
                <a:cubicBezTo>
                  <a:pt x="95579" y="117966"/>
                  <a:pt x="88458" y="126555"/>
                  <a:pt x="78676" y="126452"/>
                </a:cubicBezTo>
                <a:cubicBezTo>
                  <a:pt x="68053" y="126332"/>
                  <a:pt x="63445" y="121364"/>
                  <a:pt x="63445" y="121364"/>
                </a:cubicBezTo>
                <a:lnTo>
                  <a:pt x="0" y="58588"/>
                </a:lnTo>
                <a:close/>
              </a:path>
            </a:pathLst>
          </a:custGeom>
          <a:solidFill>
            <a:srgbClr val="FFFFFF">
              <a:alpha val="25000"/>
            </a:srgbClr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aphic 21">
            <a:extLst>
              <a:ext uri="{FF2B5EF4-FFF2-40B4-BE49-F238E27FC236}">
                <a16:creationId xmlns:a16="http://schemas.microsoft.com/office/drawing/2014/main" id="{F9D9F57C-FAA2-420D-0F9E-7A4F2008510F}"/>
              </a:ext>
            </a:extLst>
          </p:cNvPr>
          <p:cNvGrpSpPr/>
          <p:nvPr userDrawn="1"/>
        </p:nvGrpSpPr>
        <p:grpSpPr>
          <a:xfrm>
            <a:off x="11217977" y="6552879"/>
            <a:ext cx="432094" cy="77406"/>
            <a:chOff x="11217977" y="6552879"/>
            <a:chExt cx="432094" cy="77406"/>
          </a:xfrm>
          <a:solidFill>
            <a:srgbClr val="FFFFFF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1AA7514-E866-1B05-83F7-352259677391}"/>
                </a:ext>
              </a:extLst>
            </p:cNvPr>
            <p:cNvSpPr/>
            <p:nvPr/>
          </p:nvSpPr>
          <p:spPr>
            <a:xfrm>
              <a:off x="11217977" y="6554492"/>
              <a:ext cx="84553" cy="74230"/>
            </a:xfrm>
            <a:custGeom>
              <a:avLst/>
              <a:gdLst>
                <a:gd name="connsiteX0" fmla="*/ 35549 w 84553"/>
                <a:gd name="connsiteY0" fmla="*/ 74231 h 74230"/>
                <a:gd name="connsiteX1" fmla="*/ 0 w 84553"/>
                <a:gd name="connsiteY1" fmla="*/ 0 h 74230"/>
                <a:gd name="connsiteX2" fmla="*/ 16020 w 84553"/>
                <a:gd name="connsiteY2" fmla="*/ 0 h 74230"/>
                <a:gd name="connsiteX3" fmla="*/ 42045 w 84553"/>
                <a:gd name="connsiteY3" fmla="*/ 55825 h 74230"/>
                <a:gd name="connsiteX4" fmla="*/ 42354 w 84553"/>
                <a:gd name="connsiteY4" fmla="*/ 55825 h 74230"/>
                <a:gd name="connsiteX5" fmla="*/ 68379 w 84553"/>
                <a:gd name="connsiteY5" fmla="*/ 0 h 74230"/>
                <a:gd name="connsiteX6" fmla="*/ 84553 w 84553"/>
                <a:gd name="connsiteY6" fmla="*/ 0 h 74230"/>
                <a:gd name="connsiteX7" fmla="*/ 49004 w 84553"/>
                <a:gd name="connsiteY7" fmla="*/ 74231 h 74230"/>
                <a:gd name="connsiteX8" fmla="*/ 35532 w 84553"/>
                <a:gd name="connsiteY8" fmla="*/ 74231 h 7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553" h="74230">
                  <a:moveTo>
                    <a:pt x="35549" y="74231"/>
                  </a:moveTo>
                  <a:lnTo>
                    <a:pt x="0" y="0"/>
                  </a:lnTo>
                  <a:lnTo>
                    <a:pt x="16020" y="0"/>
                  </a:lnTo>
                  <a:cubicBezTo>
                    <a:pt x="16020" y="0"/>
                    <a:pt x="41427" y="53140"/>
                    <a:pt x="42045" y="55825"/>
                  </a:cubicBezTo>
                  <a:lnTo>
                    <a:pt x="42354" y="55825"/>
                  </a:lnTo>
                  <a:cubicBezTo>
                    <a:pt x="42989" y="53131"/>
                    <a:pt x="68379" y="0"/>
                    <a:pt x="68379" y="0"/>
                  </a:cubicBezTo>
                  <a:lnTo>
                    <a:pt x="84553" y="0"/>
                  </a:lnTo>
                  <a:lnTo>
                    <a:pt x="49004" y="74231"/>
                  </a:lnTo>
                  <a:lnTo>
                    <a:pt x="35532" y="74231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857323F-EE83-251A-1898-0E98AA31F08A}"/>
                </a:ext>
              </a:extLst>
            </p:cNvPr>
            <p:cNvSpPr/>
            <p:nvPr/>
          </p:nvSpPr>
          <p:spPr>
            <a:xfrm>
              <a:off x="11298755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27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D1D2CBD-1D67-73D5-FDB2-B13871935B09}"/>
                </a:ext>
              </a:extLst>
            </p:cNvPr>
            <p:cNvSpPr/>
            <p:nvPr/>
          </p:nvSpPr>
          <p:spPr>
            <a:xfrm>
              <a:off x="11377723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44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1050668-BE2F-AA50-7AAA-0D05C664DDDF}"/>
                </a:ext>
              </a:extLst>
            </p:cNvPr>
            <p:cNvSpPr/>
            <p:nvPr/>
          </p:nvSpPr>
          <p:spPr>
            <a:xfrm>
              <a:off x="11456536" y="6552888"/>
              <a:ext cx="74556" cy="77397"/>
            </a:xfrm>
            <a:custGeom>
              <a:avLst/>
              <a:gdLst>
                <a:gd name="connsiteX0" fmla="*/ 74557 w 74556"/>
                <a:gd name="connsiteY0" fmla="*/ 38699 h 77397"/>
                <a:gd name="connsiteX1" fmla="*/ 74557 w 74556"/>
                <a:gd name="connsiteY1" fmla="*/ 75810 h 77397"/>
                <a:gd name="connsiteX2" fmla="*/ 61712 w 74556"/>
                <a:gd name="connsiteY2" fmla="*/ 75810 h 77397"/>
                <a:gd name="connsiteX3" fmla="*/ 60433 w 74556"/>
                <a:gd name="connsiteY3" fmla="*/ 64234 h 77397"/>
                <a:gd name="connsiteX4" fmla="*/ 35687 w 74556"/>
                <a:gd name="connsiteY4" fmla="*/ 77397 h 77397"/>
                <a:gd name="connsiteX5" fmla="*/ 0 w 74556"/>
                <a:gd name="connsiteY5" fmla="*/ 38699 h 77397"/>
                <a:gd name="connsiteX6" fmla="*/ 37583 w 74556"/>
                <a:gd name="connsiteY6" fmla="*/ 0 h 77397"/>
                <a:gd name="connsiteX7" fmla="*/ 74557 w 74556"/>
                <a:gd name="connsiteY7" fmla="*/ 38699 h 77397"/>
                <a:gd name="connsiteX8" fmla="*/ 59953 w 74556"/>
                <a:gd name="connsiteY8" fmla="*/ 38699 h 77397"/>
                <a:gd name="connsiteX9" fmla="*/ 37583 w 74556"/>
                <a:gd name="connsiteY9" fmla="*/ 13326 h 77397"/>
                <a:gd name="connsiteX10" fmla="*/ 14596 w 74556"/>
                <a:gd name="connsiteY10" fmla="*/ 38699 h 77397"/>
                <a:gd name="connsiteX11" fmla="*/ 37583 w 74556"/>
                <a:gd name="connsiteY11" fmla="*/ 64071 h 77397"/>
                <a:gd name="connsiteX12" fmla="*/ 59953 w 74556"/>
                <a:gd name="connsiteY12" fmla="*/ 38699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556" h="77397">
                  <a:moveTo>
                    <a:pt x="74557" y="38699"/>
                  </a:moveTo>
                  <a:lnTo>
                    <a:pt x="74557" y="75810"/>
                  </a:lnTo>
                  <a:lnTo>
                    <a:pt x="61712" y="75810"/>
                  </a:lnTo>
                  <a:lnTo>
                    <a:pt x="60433" y="64234"/>
                  </a:lnTo>
                  <a:cubicBezTo>
                    <a:pt x="54727" y="72806"/>
                    <a:pt x="44739" y="77397"/>
                    <a:pt x="35687" y="77397"/>
                  </a:cubicBezTo>
                  <a:cubicBezTo>
                    <a:pt x="15385" y="77397"/>
                    <a:pt x="0" y="61223"/>
                    <a:pt x="0" y="38699"/>
                  </a:cubicBezTo>
                  <a:cubicBezTo>
                    <a:pt x="0" y="16174"/>
                    <a:pt x="16492" y="0"/>
                    <a:pt x="37583" y="0"/>
                  </a:cubicBezTo>
                  <a:cubicBezTo>
                    <a:pt x="56950" y="0"/>
                    <a:pt x="74557" y="13952"/>
                    <a:pt x="74557" y="38699"/>
                  </a:cubicBezTo>
                  <a:close/>
                  <a:moveTo>
                    <a:pt x="59953" y="38699"/>
                  </a:moveTo>
                  <a:cubicBezTo>
                    <a:pt x="59953" y="22370"/>
                    <a:pt x="49176" y="13326"/>
                    <a:pt x="37583" y="13326"/>
                  </a:cubicBezTo>
                  <a:cubicBezTo>
                    <a:pt x="24892" y="13326"/>
                    <a:pt x="14596" y="23485"/>
                    <a:pt x="14596" y="38699"/>
                  </a:cubicBezTo>
                  <a:cubicBezTo>
                    <a:pt x="14596" y="53912"/>
                    <a:pt x="24120" y="64071"/>
                    <a:pt x="37583" y="64071"/>
                  </a:cubicBezTo>
                  <a:cubicBezTo>
                    <a:pt x="49021" y="64071"/>
                    <a:pt x="59953" y="54547"/>
                    <a:pt x="59953" y="38699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1C35BB-A929-EB27-1D86-8920C1FAF59D}"/>
                </a:ext>
              </a:extLst>
            </p:cNvPr>
            <p:cNvSpPr/>
            <p:nvPr/>
          </p:nvSpPr>
          <p:spPr>
            <a:xfrm>
              <a:off x="11540926" y="6552913"/>
              <a:ext cx="109145" cy="75946"/>
            </a:xfrm>
            <a:custGeom>
              <a:avLst/>
              <a:gdLst>
                <a:gd name="connsiteX0" fmla="*/ 0 w 109145"/>
                <a:gd name="connsiteY0" fmla="*/ 75792 h 75946"/>
                <a:gd name="connsiteX1" fmla="*/ 0 w 109145"/>
                <a:gd name="connsiteY1" fmla="*/ 31868 h 75946"/>
                <a:gd name="connsiteX2" fmla="*/ 30461 w 109145"/>
                <a:gd name="connsiteY2" fmla="*/ 0 h 75946"/>
                <a:gd name="connsiteX3" fmla="*/ 54418 w 109145"/>
                <a:gd name="connsiteY3" fmla="*/ 13489 h 75946"/>
                <a:gd name="connsiteX4" fmla="*/ 54727 w 109145"/>
                <a:gd name="connsiteY4" fmla="*/ 13489 h 75946"/>
                <a:gd name="connsiteX5" fmla="*/ 78684 w 109145"/>
                <a:gd name="connsiteY5" fmla="*/ 0 h 75946"/>
                <a:gd name="connsiteX6" fmla="*/ 109145 w 109145"/>
                <a:gd name="connsiteY6" fmla="*/ 31868 h 75946"/>
                <a:gd name="connsiteX7" fmla="*/ 109145 w 109145"/>
                <a:gd name="connsiteY7" fmla="*/ 75792 h 75946"/>
                <a:gd name="connsiteX8" fmla="*/ 94558 w 109145"/>
                <a:gd name="connsiteY8" fmla="*/ 75792 h 75946"/>
                <a:gd name="connsiteX9" fmla="*/ 94558 w 109145"/>
                <a:gd name="connsiteY9" fmla="*/ 32967 h 75946"/>
                <a:gd name="connsiteX10" fmla="*/ 78229 w 109145"/>
                <a:gd name="connsiteY10" fmla="*/ 13617 h 75946"/>
                <a:gd name="connsiteX11" fmla="*/ 61901 w 109145"/>
                <a:gd name="connsiteY11" fmla="*/ 33276 h 75946"/>
                <a:gd name="connsiteX12" fmla="*/ 61901 w 109145"/>
                <a:gd name="connsiteY12" fmla="*/ 75947 h 75946"/>
                <a:gd name="connsiteX13" fmla="*/ 47314 w 109145"/>
                <a:gd name="connsiteY13" fmla="*/ 75947 h 75946"/>
                <a:gd name="connsiteX14" fmla="*/ 47314 w 109145"/>
                <a:gd name="connsiteY14" fmla="*/ 33276 h 75946"/>
                <a:gd name="connsiteX15" fmla="*/ 30985 w 109145"/>
                <a:gd name="connsiteY15" fmla="*/ 13617 h 75946"/>
                <a:gd name="connsiteX16" fmla="*/ 14656 w 109145"/>
                <a:gd name="connsiteY16" fmla="*/ 32967 h 75946"/>
                <a:gd name="connsiteX17" fmla="*/ 14656 w 109145"/>
                <a:gd name="connsiteY17" fmla="*/ 75792 h 75946"/>
                <a:gd name="connsiteX18" fmla="*/ 34 w 109145"/>
                <a:gd name="connsiteY18" fmla="*/ 75792 h 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145" h="75946">
                  <a:moveTo>
                    <a:pt x="0" y="75792"/>
                  </a:moveTo>
                  <a:lnTo>
                    <a:pt x="0" y="31868"/>
                  </a:lnTo>
                  <a:cubicBezTo>
                    <a:pt x="0" y="13309"/>
                    <a:pt x="11901" y="0"/>
                    <a:pt x="30461" y="0"/>
                  </a:cubicBezTo>
                  <a:cubicBezTo>
                    <a:pt x="45366" y="0"/>
                    <a:pt x="53294" y="9988"/>
                    <a:pt x="54418" y="13489"/>
                  </a:cubicBezTo>
                  <a:lnTo>
                    <a:pt x="54727" y="13489"/>
                  </a:lnTo>
                  <a:cubicBezTo>
                    <a:pt x="55834" y="10005"/>
                    <a:pt x="63763" y="0"/>
                    <a:pt x="78684" y="0"/>
                  </a:cubicBezTo>
                  <a:cubicBezTo>
                    <a:pt x="97244" y="0"/>
                    <a:pt x="109145" y="13317"/>
                    <a:pt x="109145" y="31868"/>
                  </a:cubicBezTo>
                  <a:lnTo>
                    <a:pt x="109145" y="75792"/>
                  </a:lnTo>
                  <a:lnTo>
                    <a:pt x="94558" y="75792"/>
                  </a:lnTo>
                  <a:lnTo>
                    <a:pt x="94558" y="32967"/>
                  </a:lnTo>
                  <a:cubicBezTo>
                    <a:pt x="94558" y="20911"/>
                    <a:pt x="89161" y="13617"/>
                    <a:pt x="78229" y="13617"/>
                  </a:cubicBezTo>
                  <a:cubicBezTo>
                    <a:pt x="67298" y="13617"/>
                    <a:pt x="61901" y="20911"/>
                    <a:pt x="61901" y="33276"/>
                  </a:cubicBezTo>
                  <a:lnTo>
                    <a:pt x="61901" y="75947"/>
                  </a:lnTo>
                  <a:lnTo>
                    <a:pt x="47314" y="75947"/>
                  </a:lnTo>
                  <a:lnTo>
                    <a:pt x="47314" y="33276"/>
                  </a:lnTo>
                  <a:cubicBezTo>
                    <a:pt x="47314" y="20911"/>
                    <a:pt x="41916" y="13617"/>
                    <a:pt x="30985" y="13617"/>
                  </a:cubicBezTo>
                  <a:cubicBezTo>
                    <a:pt x="20053" y="13617"/>
                    <a:pt x="14656" y="20911"/>
                    <a:pt x="14656" y="32967"/>
                  </a:cubicBezTo>
                  <a:lnTo>
                    <a:pt x="14656" y="75792"/>
                  </a:lnTo>
                  <a:lnTo>
                    <a:pt x="34" y="75792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94931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z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1EE247-A1E4-4614-0D9D-D5DECA825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4642B5E-8C94-17D3-F93F-3840B02EA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007A138-C620-C216-81D8-D8E61813A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B80F05A-F7DA-DFAD-C0FF-D23A8B833D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88A25FED-7651-669D-F6ED-C0383FDEB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18">
            <a:extLst>
              <a:ext uri="{FF2B5EF4-FFF2-40B4-BE49-F238E27FC236}">
                <a16:creationId xmlns:a16="http://schemas.microsoft.com/office/drawing/2014/main" id="{7E1EAD0A-025D-7B80-B04E-99D85F97AB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DF82ACCC-38EC-265A-288A-A5A5ED298C5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F46438-8E5E-DFE3-3C05-0A1AC859EA83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15791609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um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FE8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5401A7-BDA4-8691-C3F9-CA6F37E09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75A9DCD-B172-E190-883C-626D62530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FCDD184-4728-83E7-FD45-4DB26B8D64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D93CB58-DA98-333A-2500-74FD22733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C872DE19-6B88-23B3-CF4E-B7B3159A2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Content Placeholder 18">
            <a:extLst>
              <a:ext uri="{FF2B5EF4-FFF2-40B4-BE49-F238E27FC236}">
                <a16:creationId xmlns:a16="http://schemas.microsoft.com/office/drawing/2014/main" id="{692CB6E8-CA24-26B6-9871-B1C82EB2C2B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18">
            <a:extLst>
              <a:ext uri="{FF2B5EF4-FFF2-40B4-BE49-F238E27FC236}">
                <a16:creationId xmlns:a16="http://schemas.microsoft.com/office/drawing/2014/main" id="{5A47FD8E-3CF1-D04B-5589-4C2D4BD471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97EB80B-D566-DE2C-EBCC-0D4A1686234C}"/>
              </a:ext>
            </a:extLst>
          </p:cNvPr>
          <p:cNvSpPr/>
          <p:nvPr/>
        </p:nvSpPr>
        <p:spPr>
          <a:xfrm>
            <a:off x="11180146" y="6513177"/>
            <a:ext cx="516913" cy="156999"/>
          </a:xfrm>
          <a:custGeom>
            <a:avLst/>
            <a:gdLst>
              <a:gd name="connsiteX0" fmla="*/ 0 w 516913"/>
              <a:gd name="connsiteY0" fmla="*/ 156999 h 156999"/>
              <a:gd name="connsiteX1" fmla="*/ 0 w 516913"/>
              <a:gd name="connsiteY1" fmla="*/ 44765 h 156999"/>
              <a:gd name="connsiteX2" fmla="*/ 5423 w 516913"/>
              <a:gd name="connsiteY2" fmla="*/ 31671 h 156999"/>
              <a:gd name="connsiteX3" fmla="*/ 31671 w 516913"/>
              <a:gd name="connsiteY3" fmla="*/ 5423 h 156999"/>
              <a:gd name="connsiteX4" fmla="*/ 44765 w 516913"/>
              <a:gd name="connsiteY4" fmla="*/ 0 h 156999"/>
              <a:gd name="connsiteX5" fmla="*/ 516913 w 516913"/>
              <a:gd name="connsiteY5" fmla="*/ 0 h 156999"/>
              <a:gd name="connsiteX6" fmla="*/ 516896 w 516913"/>
              <a:gd name="connsiteY6" fmla="*/ 112251 h 156999"/>
              <a:gd name="connsiteX7" fmla="*/ 511473 w 516913"/>
              <a:gd name="connsiteY7" fmla="*/ 125345 h 156999"/>
              <a:gd name="connsiteX8" fmla="*/ 485517 w 516913"/>
              <a:gd name="connsiteY8" fmla="*/ 151302 h 156999"/>
              <a:gd name="connsiteX9" fmla="*/ 472423 w 516913"/>
              <a:gd name="connsiteY9" fmla="*/ 156725 h 156999"/>
              <a:gd name="connsiteX10" fmla="*/ 0 w 516913"/>
              <a:gd name="connsiteY10" fmla="*/ 156999 h 156999"/>
              <a:gd name="connsiteX11" fmla="*/ 44765 w 516913"/>
              <a:gd name="connsiteY11" fmla="*/ 2403 h 156999"/>
              <a:gd name="connsiteX12" fmla="*/ 33370 w 516913"/>
              <a:gd name="connsiteY12" fmla="*/ 7122 h 156999"/>
              <a:gd name="connsiteX13" fmla="*/ 7122 w 516913"/>
              <a:gd name="connsiteY13" fmla="*/ 33370 h 156999"/>
              <a:gd name="connsiteX14" fmla="*/ 2403 w 516913"/>
              <a:gd name="connsiteY14" fmla="*/ 44765 h 156999"/>
              <a:gd name="connsiteX15" fmla="*/ 2403 w 516913"/>
              <a:gd name="connsiteY15" fmla="*/ 154597 h 156999"/>
              <a:gd name="connsiteX16" fmla="*/ 472423 w 516913"/>
              <a:gd name="connsiteY16" fmla="*/ 154322 h 156999"/>
              <a:gd name="connsiteX17" fmla="*/ 483818 w 516913"/>
              <a:gd name="connsiteY17" fmla="*/ 149603 h 156999"/>
              <a:gd name="connsiteX18" fmla="*/ 509774 w 516913"/>
              <a:gd name="connsiteY18" fmla="*/ 123646 h 156999"/>
              <a:gd name="connsiteX19" fmla="*/ 514494 w 516913"/>
              <a:gd name="connsiteY19" fmla="*/ 112251 h 156999"/>
              <a:gd name="connsiteX20" fmla="*/ 514511 w 516913"/>
              <a:gd name="connsiteY20" fmla="*/ 2403 h 156999"/>
              <a:gd name="connsiteX21" fmla="*/ 44765 w 516913"/>
              <a:gd name="connsiteY21" fmla="*/ 2403 h 15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6913" h="156999">
                <a:moveTo>
                  <a:pt x="0" y="156999"/>
                </a:moveTo>
                <a:lnTo>
                  <a:pt x="0" y="44765"/>
                </a:lnTo>
                <a:cubicBezTo>
                  <a:pt x="0" y="39891"/>
                  <a:pt x="1974" y="35120"/>
                  <a:pt x="5423" y="31671"/>
                </a:cubicBezTo>
                <a:lnTo>
                  <a:pt x="31671" y="5423"/>
                </a:lnTo>
                <a:cubicBezTo>
                  <a:pt x="35120" y="1974"/>
                  <a:pt x="39891" y="0"/>
                  <a:pt x="44765" y="0"/>
                </a:cubicBezTo>
                <a:lnTo>
                  <a:pt x="516913" y="0"/>
                </a:lnTo>
                <a:lnTo>
                  <a:pt x="516896" y="112251"/>
                </a:lnTo>
                <a:cubicBezTo>
                  <a:pt x="516896" y="117125"/>
                  <a:pt x="514923" y="121905"/>
                  <a:pt x="511473" y="125345"/>
                </a:cubicBezTo>
                <a:lnTo>
                  <a:pt x="485517" y="151302"/>
                </a:lnTo>
                <a:cubicBezTo>
                  <a:pt x="482068" y="154751"/>
                  <a:pt x="477297" y="156725"/>
                  <a:pt x="472423" y="156725"/>
                </a:cubicBezTo>
                <a:lnTo>
                  <a:pt x="0" y="156999"/>
                </a:lnTo>
                <a:close/>
                <a:moveTo>
                  <a:pt x="44765" y="2403"/>
                </a:moveTo>
                <a:cubicBezTo>
                  <a:pt x="40518" y="2403"/>
                  <a:pt x="36365" y="4119"/>
                  <a:pt x="33370" y="7122"/>
                </a:cubicBezTo>
                <a:lnTo>
                  <a:pt x="7122" y="33370"/>
                </a:lnTo>
                <a:cubicBezTo>
                  <a:pt x="4119" y="36373"/>
                  <a:pt x="2403" y="40526"/>
                  <a:pt x="2403" y="44765"/>
                </a:cubicBezTo>
                <a:lnTo>
                  <a:pt x="2403" y="154597"/>
                </a:lnTo>
                <a:lnTo>
                  <a:pt x="472423" y="154322"/>
                </a:lnTo>
                <a:cubicBezTo>
                  <a:pt x="476670" y="154322"/>
                  <a:pt x="480823" y="152606"/>
                  <a:pt x="483818" y="149603"/>
                </a:cubicBezTo>
                <a:lnTo>
                  <a:pt x="509774" y="123646"/>
                </a:lnTo>
                <a:cubicBezTo>
                  <a:pt x="512778" y="120643"/>
                  <a:pt x="514494" y="116490"/>
                  <a:pt x="514494" y="112251"/>
                </a:cubicBezTo>
                <a:lnTo>
                  <a:pt x="514511" y="2403"/>
                </a:lnTo>
                <a:lnTo>
                  <a:pt x="44765" y="2403"/>
                </a:lnTo>
                <a:close/>
              </a:path>
            </a:pathLst>
          </a:custGeom>
          <a:solidFill>
            <a:srgbClr val="FFFFFF"/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ABDBCE3-6319-62EA-4A12-034D5CE817D2}"/>
              </a:ext>
            </a:extLst>
          </p:cNvPr>
          <p:cNvSpPr/>
          <p:nvPr/>
        </p:nvSpPr>
        <p:spPr>
          <a:xfrm>
            <a:off x="11181484" y="6514378"/>
            <a:ext cx="385930" cy="154714"/>
          </a:xfrm>
          <a:custGeom>
            <a:avLst/>
            <a:gdLst>
              <a:gd name="connsiteX0" fmla="*/ 0 w 385930"/>
              <a:gd name="connsiteY0" fmla="*/ 58588 h 154714"/>
              <a:gd name="connsiteX1" fmla="*/ 0 w 385930"/>
              <a:gd name="connsiteY1" fmla="*/ 154605 h 154714"/>
              <a:gd name="connsiteX2" fmla="*/ 172282 w 385930"/>
              <a:gd name="connsiteY2" fmla="*/ 154605 h 154714"/>
              <a:gd name="connsiteX3" fmla="*/ 207016 w 385930"/>
              <a:gd name="connsiteY3" fmla="*/ 152143 h 154714"/>
              <a:gd name="connsiteX4" fmla="*/ 272349 w 385930"/>
              <a:gd name="connsiteY4" fmla="*/ 113358 h 154714"/>
              <a:gd name="connsiteX5" fmla="*/ 385930 w 385930"/>
              <a:gd name="connsiteY5" fmla="*/ 0 h 154714"/>
              <a:gd name="connsiteX6" fmla="*/ 214009 w 385930"/>
              <a:gd name="connsiteY6" fmla="*/ 17 h 154714"/>
              <a:gd name="connsiteX7" fmla="*/ 95579 w 385930"/>
              <a:gd name="connsiteY7" fmla="*/ 117966 h 154714"/>
              <a:gd name="connsiteX8" fmla="*/ 78676 w 385930"/>
              <a:gd name="connsiteY8" fmla="*/ 126452 h 154714"/>
              <a:gd name="connsiteX9" fmla="*/ 63445 w 385930"/>
              <a:gd name="connsiteY9" fmla="*/ 121364 h 154714"/>
              <a:gd name="connsiteX10" fmla="*/ 0 w 385930"/>
              <a:gd name="connsiteY10" fmla="*/ 58588 h 15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5930" h="154714">
                <a:moveTo>
                  <a:pt x="0" y="58588"/>
                </a:moveTo>
                <a:lnTo>
                  <a:pt x="0" y="154605"/>
                </a:lnTo>
                <a:lnTo>
                  <a:pt x="172282" y="154605"/>
                </a:lnTo>
                <a:cubicBezTo>
                  <a:pt x="172282" y="154605"/>
                  <a:pt x="191820" y="155506"/>
                  <a:pt x="207016" y="152143"/>
                </a:cubicBezTo>
                <a:cubicBezTo>
                  <a:pt x="234937" y="145965"/>
                  <a:pt x="251566" y="134141"/>
                  <a:pt x="272349" y="113358"/>
                </a:cubicBezTo>
                <a:cubicBezTo>
                  <a:pt x="307409" y="78281"/>
                  <a:pt x="385930" y="0"/>
                  <a:pt x="385930" y="0"/>
                </a:cubicBezTo>
                <a:lnTo>
                  <a:pt x="214009" y="17"/>
                </a:lnTo>
                <a:lnTo>
                  <a:pt x="95579" y="117966"/>
                </a:lnTo>
                <a:cubicBezTo>
                  <a:pt x="95579" y="117966"/>
                  <a:pt x="88458" y="126555"/>
                  <a:pt x="78676" y="126452"/>
                </a:cubicBezTo>
                <a:cubicBezTo>
                  <a:pt x="68053" y="126332"/>
                  <a:pt x="63445" y="121364"/>
                  <a:pt x="63445" y="121364"/>
                </a:cubicBezTo>
                <a:lnTo>
                  <a:pt x="0" y="58588"/>
                </a:lnTo>
                <a:close/>
              </a:path>
            </a:pathLst>
          </a:custGeom>
          <a:solidFill>
            <a:srgbClr val="FFFFFF">
              <a:alpha val="25000"/>
            </a:srgbClr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aphic 23">
            <a:extLst>
              <a:ext uri="{FF2B5EF4-FFF2-40B4-BE49-F238E27FC236}">
                <a16:creationId xmlns:a16="http://schemas.microsoft.com/office/drawing/2014/main" id="{FC76FE0B-89A5-CFEE-F384-408B1B03E93F}"/>
              </a:ext>
            </a:extLst>
          </p:cNvPr>
          <p:cNvGrpSpPr/>
          <p:nvPr/>
        </p:nvGrpSpPr>
        <p:grpSpPr>
          <a:xfrm>
            <a:off x="11217977" y="6552879"/>
            <a:ext cx="432093" cy="77405"/>
            <a:chOff x="11217977" y="6552879"/>
            <a:chExt cx="432093" cy="77405"/>
          </a:xfrm>
          <a:solidFill>
            <a:srgbClr val="FFFFFF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2C56FB6-4B2D-0F4F-883B-4DDD9FB3D02D}"/>
                </a:ext>
              </a:extLst>
            </p:cNvPr>
            <p:cNvSpPr/>
            <p:nvPr/>
          </p:nvSpPr>
          <p:spPr>
            <a:xfrm>
              <a:off x="11217977" y="6554492"/>
              <a:ext cx="84553" cy="74230"/>
            </a:xfrm>
            <a:custGeom>
              <a:avLst/>
              <a:gdLst>
                <a:gd name="connsiteX0" fmla="*/ 35549 w 84553"/>
                <a:gd name="connsiteY0" fmla="*/ 74231 h 74230"/>
                <a:gd name="connsiteX1" fmla="*/ 0 w 84553"/>
                <a:gd name="connsiteY1" fmla="*/ 0 h 74230"/>
                <a:gd name="connsiteX2" fmla="*/ 16020 w 84553"/>
                <a:gd name="connsiteY2" fmla="*/ 0 h 74230"/>
                <a:gd name="connsiteX3" fmla="*/ 42045 w 84553"/>
                <a:gd name="connsiteY3" fmla="*/ 55825 h 74230"/>
                <a:gd name="connsiteX4" fmla="*/ 42354 w 84553"/>
                <a:gd name="connsiteY4" fmla="*/ 55825 h 74230"/>
                <a:gd name="connsiteX5" fmla="*/ 68379 w 84553"/>
                <a:gd name="connsiteY5" fmla="*/ 0 h 74230"/>
                <a:gd name="connsiteX6" fmla="*/ 84553 w 84553"/>
                <a:gd name="connsiteY6" fmla="*/ 0 h 74230"/>
                <a:gd name="connsiteX7" fmla="*/ 49004 w 84553"/>
                <a:gd name="connsiteY7" fmla="*/ 74231 h 74230"/>
                <a:gd name="connsiteX8" fmla="*/ 35532 w 84553"/>
                <a:gd name="connsiteY8" fmla="*/ 74231 h 7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553" h="74230">
                  <a:moveTo>
                    <a:pt x="35549" y="74231"/>
                  </a:moveTo>
                  <a:lnTo>
                    <a:pt x="0" y="0"/>
                  </a:lnTo>
                  <a:lnTo>
                    <a:pt x="16020" y="0"/>
                  </a:lnTo>
                  <a:cubicBezTo>
                    <a:pt x="16020" y="0"/>
                    <a:pt x="41427" y="53140"/>
                    <a:pt x="42045" y="55825"/>
                  </a:cubicBezTo>
                  <a:lnTo>
                    <a:pt x="42354" y="55825"/>
                  </a:lnTo>
                  <a:cubicBezTo>
                    <a:pt x="42989" y="53131"/>
                    <a:pt x="68379" y="0"/>
                    <a:pt x="68379" y="0"/>
                  </a:cubicBezTo>
                  <a:lnTo>
                    <a:pt x="84553" y="0"/>
                  </a:lnTo>
                  <a:lnTo>
                    <a:pt x="49004" y="74231"/>
                  </a:lnTo>
                  <a:lnTo>
                    <a:pt x="35532" y="74231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01AAD2B-CC10-60B5-98F3-E6F4C4752767}"/>
                </a:ext>
              </a:extLst>
            </p:cNvPr>
            <p:cNvSpPr/>
            <p:nvPr/>
          </p:nvSpPr>
          <p:spPr>
            <a:xfrm>
              <a:off x="11298755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27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B7F6CFD-C6C6-2754-B899-5A746CA2DC6A}"/>
                </a:ext>
              </a:extLst>
            </p:cNvPr>
            <p:cNvSpPr/>
            <p:nvPr/>
          </p:nvSpPr>
          <p:spPr>
            <a:xfrm>
              <a:off x="11377723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44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C50F5BB-CF01-1920-4A79-58C069943755}"/>
                </a:ext>
              </a:extLst>
            </p:cNvPr>
            <p:cNvSpPr/>
            <p:nvPr/>
          </p:nvSpPr>
          <p:spPr>
            <a:xfrm>
              <a:off x="11456536" y="6552888"/>
              <a:ext cx="74556" cy="77397"/>
            </a:xfrm>
            <a:custGeom>
              <a:avLst/>
              <a:gdLst>
                <a:gd name="connsiteX0" fmla="*/ 74557 w 74556"/>
                <a:gd name="connsiteY0" fmla="*/ 38699 h 77397"/>
                <a:gd name="connsiteX1" fmla="*/ 74557 w 74556"/>
                <a:gd name="connsiteY1" fmla="*/ 75810 h 77397"/>
                <a:gd name="connsiteX2" fmla="*/ 61712 w 74556"/>
                <a:gd name="connsiteY2" fmla="*/ 75810 h 77397"/>
                <a:gd name="connsiteX3" fmla="*/ 60433 w 74556"/>
                <a:gd name="connsiteY3" fmla="*/ 64234 h 77397"/>
                <a:gd name="connsiteX4" fmla="*/ 35687 w 74556"/>
                <a:gd name="connsiteY4" fmla="*/ 77397 h 77397"/>
                <a:gd name="connsiteX5" fmla="*/ 0 w 74556"/>
                <a:gd name="connsiteY5" fmla="*/ 38699 h 77397"/>
                <a:gd name="connsiteX6" fmla="*/ 37583 w 74556"/>
                <a:gd name="connsiteY6" fmla="*/ 0 h 77397"/>
                <a:gd name="connsiteX7" fmla="*/ 74557 w 74556"/>
                <a:gd name="connsiteY7" fmla="*/ 38699 h 77397"/>
                <a:gd name="connsiteX8" fmla="*/ 59953 w 74556"/>
                <a:gd name="connsiteY8" fmla="*/ 38699 h 77397"/>
                <a:gd name="connsiteX9" fmla="*/ 37583 w 74556"/>
                <a:gd name="connsiteY9" fmla="*/ 13326 h 77397"/>
                <a:gd name="connsiteX10" fmla="*/ 14596 w 74556"/>
                <a:gd name="connsiteY10" fmla="*/ 38699 h 77397"/>
                <a:gd name="connsiteX11" fmla="*/ 37583 w 74556"/>
                <a:gd name="connsiteY11" fmla="*/ 64071 h 77397"/>
                <a:gd name="connsiteX12" fmla="*/ 59953 w 74556"/>
                <a:gd name="connsiteY12" fmla="*/ 38699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556" h="77397">
                  <a:moveTo>
                    <a:pt x="74557" y="38699"/>
                  </a:moveTo>
                  <a:lnTo>
                    <a:pt x="74557" y="75810"/>
                  </a:lnTo>
                  <a:lnTo>
                    <a:pt x="61712" y="75810"/>
                  </a:lnTo>
                  <a:lnTo>
                    <a:pt x="60433" y="64234"/>
                  </a:lnTo>
                  <a:cubicBezTo>
                    <a:pt x="54727" y="72806"/>
                    <a:pt x="44739" y="77397"/>
                    <a:pt x="35687" y="77397"/>
                  </a:cubicBezTo>
                  <a:cubicBezTo>
                    <a:pt x="15385" y="77397"/>
                    <a:pt x="0" y="61223"/>
                    <a:pt x="0" y="38699"/>
                  </a:cubicBezTo>
                  <a:cubicBezTo>
                    <a:pt x="0" y="16174"/>
                    <a:pt x="16492" y="0"/>
                    <a:pt x="37583" y="0"/>
                  </a:cubicBezTo>
                  <a:cubicBezTo>
                    <a:pt x="56950" y="0"/>
                    <a:pt x="74557" y="13952"/>
                    <a:pt x="74557" y="38699"/>
                  </a:cubicBezTo>
                  <a:close/>
                  <a:moveTo>
                    <a:pt x="59953" y="38699"/>
                  </a:moveTo>
                  <a:cubicBezTo>
                    <a:pt x="59953" y="22370"/>
                    <a:pt x="49176" y="13326"/>
                    <a:pt x="37583" y="13326"/>
                  </a:cubicBezTo>
                  <a:cubicBezTo>
                    <a:pt x="24892" y="13326"/>
                    <a:pt x="14596" y="23485"/>
                    <a:pt x="14596" y="38699"/>
                  </a:cubicBezTo>
                  <a:cubicBezTo>
                    <a:pt x="14596" y="53912"/>
                    <a:pt x="24120" y="64071"/>
                    <a:pt x="37583" y="64071"/>
                  </a:cubicBezTo>
                  <a:cubicBezTo>
                    <a:pt x="49021" y="64071"/>
                    <a:pt x="59953" y="54547"/>
                    <a:pt x="59953" y="38699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B7C5022-3F65-BC19-36F1-1797093A4310}"/>
                </a:ext>
              </a:extLst>
            </p:cNvPr>
            <p:cNvSpPr/>
            <p:nvPr/>
          </p:nvSpPr>
          <p:spPr>
            <a:xfrm>
              <a:off x="11540926" y="6552913"/>
              <a:ext cx="109145" cy="75946"/>
            </a:xfrm>
            <a:custGeom>
              <a:avLst/>
              <a:gdLst>
                <a:gd name="connsiteX0" fmla="*/ 0 w 109145"/>
                <a:gd name="connsiteY0" fmla="*/ 75792 h 75946"/>
                <a:gd name="connsiteX1" fmla="*/ 0 w 109145"/>
                <a:gd name="connsiteY1" fmla="*/ 31868 h 75946"/>
                <a:gd name="connsiteX2" fmla="*/ 30461 w 109145"/>
                <a:gd name="connsiteY2" fmla="*/ 0 h 75946"/>
                <a:gd name="connsiteX3" fmla="*/ 54418 w 109145"/>
                <a:gd name="connsiteY3" fmla="*/ 13489 h 75946"/>
                <a:gd name="connsiteX4" fmla="*/ 54727 w 109145"/>
                <a:gd name="connsiteY4" fmla="*/ 13489 h 75946"/>
                <a:gd name="connsiteX5" fmla="*/ 78684 w 109145"/>
                <a:gd name="connsiteY5" fmla="*/ 0 h 75946"/>
                <a:gd name="connsiteX6" fmla="*/ 109145 w 109145"/>
                <a:gd name="connsiteY6" fmla="*/ 31868 h 75946"/>
                <a:gd name="connsiteX7" fmla="*/ 109145 w 109145"/>
                <a:gd name="connsiteY7" fmla="*/ 75792 h 75946"/>
                <a:gd name="connsiteX8" fmla="*/ 94558 w 109145"/>
                <a:gd name="connsiteY8" fmla="*/ 75792 h 75946"/>
                <a:gd name="connsiteX9" fmla="*/ 94558 w 109145"/>
                <a:gd name="connsiteY9" fmla="*/ 32967 h 75946"/>
                <a:gd name="connsiteX10" fmla="*/ 78229 w 109145"/>
                <a:gd name="connsiteY10" fmla="*/ 13617 h 75946"/>
                <a:gd name="connsiteX11" fmla="*/ 61901 w 109145"/>
                <a:gd name="connsiteY11" fmla="*/ 33276 h 75946"/>
                <a:gd name="connsiteX12" fmla="*/ 61901 w 109145"/>
                <a:gd name="connsiteY12" fmla="*/ 75947 h 75946"/>
                <a:gd name="connsiteX13" fmla="*/ 47314 w 109145"/>
                <a:gd name="connsiteY13" fmla="*/ 75947 h 75946"/>
                <a:gd name="connsiteX14" fmla="*/ 47314 w 109145"/>
                <a:gd name="connsiteY14" fmla="*/ 33276 h 75946"/>
                <a:gd name="connsiteX15" fmla="*/ 30985 w 109145"/>
                <a:gd name="connsiteY15" fmla="*/ 13617 h 75946"/>
                <a:gd name="connsiteX16" fmla="*/ 14656 w 109145"/>
                <a:gd name="connsiteY16" fmla="*/ 32967 h 75946"/>
                <a:gd name="connsiteX17" fmla="*/ 14656 w 109145"/>
                <a:gd name="connsiteY17" fmla="*/ 75792 h 75946"/>
                <a:gd name="connsiteX18" fmla="*/ 34 w 109145"/>
                <a:gd name="connsiteY18" fmla="*/ 75792 h 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145" h="75946">
                  <a:moveTo>
                    <a:pt x="0" y="75792"/>
                  </a:moveTo>
                  <a:lnTo>
                    <a:pt x="0" y="31868"/>
                  </a:lnTo>
                  <a:cubicBezTo>
                    <a:pt x="0" y="13309"/>
                    <a:pt x="11901" y="0"/>
                    <a:pt x="30461" y="0"/>
                  </a:cubicBezTo>
                  <a:cubicBezTo>
                    <a:pt x="45366" y="0"/>
                    <a:pt x="53294" y="9988"/>
                    <a:pt x="54418" y="13489"/>
                  </a:cubicBezTo>
                  <a:lnTo>
                    <a:pt x="54727" y="13489"/>
                  </a:lnTo>
                  <a:cubicBezTo>
                    <a:pt x="55834" y="10005"/>
                    <a:pt x="63763" y="0"/>
                    <a:pt x="78684" y="0"/>
                  </a:cubicBezTo>
                  <a:cubicBezTo>
                    <a:pt x="97244" y="0"/>
                    <a:pt x="109145" y="13317"/>
                    <a:pt x="109145" y="31868"/>
                  </a:cubicBezTo>
                  <a:lnTo>
                    <a:pt x="109145" y="75792"/>
                  </a:lnTo>
                  <a:lnTo>
                    <a:pt x="94558" y="75792"/>
                  </a:lnTo>
                  <a:lnTo>
                    <a:pt x="94558" y="32967"/>
                  </a:lnTo>
                  <a:cubicBezTo>
                    <a:pt x="94558" y="20911"/>
                    <a:pt x="89161" y="13617"/>
                    <a:pt x="78229" y="13617"/>
                  </a:cubicBezTo>
                  <a:cubicBezTo>
                    <a:pt x="67298" y="13617"/>
                    <a:pt x="61901" y="20911"/>
                    <a:pt x="61901" y="33276"/>
                  </a:cubicBezTo>
                  <a:lnTo>
                    <a:pt x="61901" y="75947"/>
                  </a:lnTo>
                  <a:lnTo>
                    <a:pt x="47314" y="75947"/>
                  </a:lnTo>
                  <a:lnTo>
                    <a:pt x="47314" y="33276"/>
                  </a:lnTo>
                  <a:cubicBezTo>
                    <a:pt x="47314" y="20911"/>
                    <a:pt x="41916" y="13617"/>
                    <a:pt x="30985" y="13617"/>
                  </a:cubicBezTo>
                  <a:cubicBezTo>
                    <a:pt x="20053" y="13617"/>
                    <a:pt x="14656" y="20911"/>
                    <a:pt x="14656" y="32967"/>
                  </a:cubicBezTo>
                  <a:lnTo>
                    <a:pt x="14656" y="75792"/>
                  </a:lnTo>
                  <a:lnTo>
                    <a:pt x="34" y="75792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6253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um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FE8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5401A7-BDA4-8691-C3F9-CA6F37E09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75A9DCD-B172-E190-883C-626D62530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FCDD184-4728-83E7-FD45-4DB26B8D64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D93CB58-DA98-333A-2500-74FD22733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66">
            <a:extLst>
              <a:ext uri="{FF2B5EF4-FFF2-40B4-BE49-F238E27FC236}">
                <a16:creationId xmlns:a16="http://schemas.microsoft.com/office/drawing/2014/main" id="{C872DE19-6B88-23B3-CF4E-B7B3159A2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678228F6-43CD-E481-F8DD-F970CA3321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3893203F-A84E-6C0D-1475-9FA611E3EBE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ACA3ED-5988-CB18-29BE-7049693A094C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09764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o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FFD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929713-92BF-C5AE-255B-E700DC1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20AE283-D579-E34E-7789-64765852C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13D57F8-6390-CDE9-60EB-FC8B8483A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F517ECE-082F-3056-AFD9-60411B053E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7072184A-0627-5E87-1FC2-7D37EE5AD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3B320906-55E2-D76D-6628-39A846DD06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8">
            <a:extLst>
              <a:ext uri="{FF2B5EF4-FFF2-40B4-BE49-F238E27FC236}">
                <a16:creationId xmlns:a16="http://schemas.microsoft.com/office/drawing/2014/main" id="{4E339EF2-FA4D-9028-CABB-32DEB12B337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BCAAB4B-D637-3CD1-DB62-CE1F846396F6}"/>
              </a:ext>
            </a:extLst>
          </p:cNvPr>
          <p:cNvSpPr/>
          <p:nvPr/>
        </p:nvSpPr>
        <p:spPr>
          <a:xfrm>
            <a:off x="11180146" y="6513177"/>
            <a:ext cx="516913" cy="156999"/>
          </a:xfrm>
          <a:custGeom>
            <a:avLst/>
            <a:gdLst>
              <a:gd name="connsiteX0" fmla="*/ 0 w 516913"/>
              <a:gd name="connsiteY0" fmla="*/ 156999 h 156999"/>
              <a:gd name="connsiteX1" fmla="*/ 0 w 516913"/>
              <a:gd name="connsiteY1" fmla="*/ 44765 h 156999"/>
              <a:gd name="connsiteX2" fmla="*/ 5423 w 516913"/>
              <a:gd name="connsiteY2" fmla="*/ 31671 h 156999"/>
              <a:gd name="connsiteX3" fmla="*/ 31671 w 516913"/>
              <a:gd name="connsiteY3" fmla="*/ 5423 h 156999"/>
              <a:gd name="connsiteX4" fmla="*/ 44765 w 516913"/>
              <a:gd name="connsiteY4" fmla="*/ 0 h 156999"/>
              <a:gd name="connsiteX5" fmla="*/ 516913 w 516913"/>
              <a:gd name="connsiteY5" fmla="*/ 0 h 156999"/>
              <a:gd name="connsiteX6" fmla="*/ 516896 w 516913"/>
              <a:gd name="connsiteY6" fmla="*/ 112251 h 156999"/>
              <a:gd name="connsiteX7" fmla="*/ 511473 w 516913"/>
              <a:gd name="connsiteY7" fmla="*/ 125345 h 156999"/>
              <a:gd name="connsiteX8" fmla="*/ 485517 w 516913"/>
              <a:gd name="connsiteY8" fmla="*/ 151302 h 156999"/>
              <a:gd name="connsiteX9" fmla="*/ 472423 w 516913"/>
              <a:gd name="connsiteY9" fmla="*/ 156725 h 156999"/>
              <a:gd name="connsiteX10" fmla="*/ 0 w 516913"/>
              <a:gd name="connsiteY10" fmla="*/ 156999 h 156999"/>
              <a:gd name="connsiteX11" fmla="*/ 44765 w 516913"/>
              <a:gd name="connsiteY11" fmla="*/ 2403 h 156999"/>
              <a:gd name="connsiteX12" fmla="*/ 33370 w 516913"/>
              <a:gd name="connsiteY12" fmla="*/ 7122 h 156999"/>
              <a:gd name="connsiteX13" fmla="*/ 7122 w 516913"/>
              <a:gd name="connsiteY13" fmla="*/ 33370 h 156999"/>
              <a:gd name="connsiteX14" fmla="*/ 2403 w 516913"/>
              <a:gd name="connsiteY14" fmla="*/ 44765 h 156999"/>
              <a:gd name="connsiteX15" fmla="*/ 2403 w 516913"/>
              <a:gd name="connsiteY15" fmla="*/ 154597 h 156999"/>
              <a:gd name="connsiteX16" fmla="*/ 472423 w 516913"/>
              <a:gd name="connsiteY16" fmla="*/ 154322 h 156999"/>
              <a:gd name="connsiteX17" fmla="*/ 483818 w 516913"/>
              <a:gd name="connsiteY17" fmla="*/ 149603 h 156999"/>
              <a:gd name="connsiteX18" fmla="*/ 509774 w 516913"/>
              <a:gd name="connsiteY18" fmla="*/ 123646 h 156999"/>
              <a:gd name="connsiteX19" fmla="*/ 514494 w 516913"/>
              <a:gd name="connsiteY19" fmla="*/ 112251 h 156999"/>
              <a:gd name="connsiteX20" fmla="*/ 514511 w 516913"/>
              <a:gd name="connsiteY20" fmla="*/ 2403 h 156999"/>
              <a:gd name="connsiteX21" fmla="*/ 44765 w 516913"/>
              <a:gd name="connsiteY21" fmla="*/ 2403 h 15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6913" h="156999">
                <a:moveTo>
                  <a:pt x="0" y="156999"/>
                </a:moveTo>
                <a:lnTo>
                  <a:pt x="0" y="44765"/>
                </a:lnTo>
                <a:cubicBezTo>
                  <a:pt x="0" y="39891"/>
                  <a:pt x="1974" y="35120"/>
                  <a:pt x="5423" y="31671"/>
                </a:cubicBezTo>
                <a:lnTo>
                  <a:pt x="31671" y="5423"/>
                </a:lnTo>
                <a:cubicBezTo>
                  <a:pt x="35120" y="1974"/>
                  <a:pt x="39891" y="0"/>
                  <a:pt x="44765" y="0"/>
                </a:cubicBezTo>
                <a:lnTo>
                  <a:pt x="516913" y="0"/>
                </a:lnTo>
                <a:lnTo>
                  <a:pt x="516896" y="112251"/>
                </a:lnTo>
                <a:cubicBezTo>
                  <a:pt x="516896" y="117125"/>
                  <a:pt x="514923" y="121905"/>
                  <a:pt x="511473" y="125345"/>
                </a:cubicBezTo>
                <a:lnTo>
                  <a:pt x="485517" y="151302"/>
                </a:lnTo>
                <a:cubicBezTo>
                  <a:pt x="482068" y="154751"/>
                  <a:pt x="477297" y="156725"/>
                  <a:pt x="472423" y="156725"/>
                </a:cubicBezTo>
                <a:lnTo>
                  <a:pt x="0" y="156999"/>
                </a:lnTo>
                <a:close/>
                <a:moveTo>
                  <a:pt x="44765" y="2403"/>
                </a:moveTo>
                <a:cubicBezTo>
                  <a:pt x="40518" y="2403"/>
                  <a:pt x="36365" y="4119"/>
                  <a:pt x="33370" y="7122"/>
                </a:cubicBezTo>
                <a:lnTo>
                  <a:pt x="7122" y="33370"/>
                </a:lnTo>
                <a:cubicBezTo>
                  <a:pt x="4119" y="36373"/>
                  <a:pt x="2403" y="40526"/>
                  <a:pt x="2403" y="44765"/>
                </a:cubicBezTo>
                <a:lnTo>
                  <a:pt x="2403" y="154597"/>
                </a:lnTo>
                <a:lnTo>
                  <a:pt x="472423" y="154322"/>
                </a:lnTo>
                <a:cubicBezTo>
                  <a:pt x="476670" y="154322"/>
                  <a:pt x="480823" y="152606"/>
                  <a:pt x="483818" y="149603"/>
                </a:cubicBezTo>
                <a:lnTo>
                  <a:pt x="509774" y="123646"/>
                </a:lnTo>
                <a:cubicBezTo>
                  <a:pt x="512778" y="120643"/>
                  <a:pt x="514494" y="116490"/>
                  <a:pt x="514494" y="112251"/>
                </a:cubicBezTo>
                <a:lnTo>
                  <a:pt x="514511" y="2403"/>
                </a:lnTo>
                <a:lnTo>
                  <a:pt x="44765" y="2403"/>
                </a:lnTo>
                <a:close/>
              </a:path>
            </a:pathLst>
          </a:custGeom>
          <a:solidFill>
            <a:srgbClr val="FFFFFF"/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8131E75-B3EC-043D-EB01-F31AA4C231D0}"/>
              </a:ext>
            </a:extLst>
          </p:cNvPr>
          <p:cNvSpPr/>
          <p:nvPr/>
        </p:nvSpPr>
        <p:spPr>
          <a:xfrm>
            <a:off x="11181484" y="6514378"/>
            <a:ext cx="385930" cy="154714"/>
          </a:xfrm>
          <a:custGeom>
            <a:avLst/>
            <a:gdLst>
              <a:gd name="connsiteX0" fmla="*/ 0 w 385930"/>
              <a:gd name="connsiteY0" fmla="*/ 58588 h 154714"/>
              <a:gd name="connsiteX1" fmla="*/ 0 w 385930"/>
              <a:gd name="connsiteY1" fmla="*/ 154605 h 154714"/>
              <a:gd name="connsiteX2" fmla="*/ 172282 w 385930"/>
              <a:gd name="connsiteY2" fmla="*/ 154605 h 154714"/>
              <a:gd name="connsiteX3" fmla="*/ 207016 w 385930"/>
              <a:gd name="connsiteY3" fmla="*/ 152143 h 154714"/>
              <a:gd name="connsiteX4" fmla="*/ 272349 w 385930"/>
              <a:gd name="connsiteY4" fmla="*/ 113358 h 154714"/>
              <a:gd name="connsiteX5" fmla="*/ 385930 w 385930"/>
              <a:gd name="connsiteY5" fmla="*/ 0 h 154714"/>
              <a:gd name="connsiteX6" fmla="*/ 214009 w 385930"/>
              <a:gd name="connsiteY6" fmla="*/ 17 h 154714"/>
              <a:gd name="connsiteX7" fmla="*/ 95579 w 385930"/>
              <a:gd name="connsiteY7" fmla="*/ 117966 h 154714"/>
              <a:gd name="connsiteX8" fmla="*/ 78676 w 385930"/>
              <a:gd name="connsiteY8" fmla="*/ 126452 h 154714"/>
              <a:gd name="connsiteX9" fmla="*/ 63445 w 385930"/>
              <a:gd name="connsiteY9" fmla="*/ 121364 h 154714"/>
              <a:gd name="connsiteX10" fmla="*/ 0 w 385930"/>
              <a:gd name="connsiteY10" fmla="*/ 58588 h 15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5930" h="154714">
                <a:moveTo>
                  <a:pt x="0" y="58588"/>
                </a:moveTo>
                <a:lnTo>
                  <a:pt x="0" y="154605"/>
                </a:lnTo>
                <a:lnTo>
                  <a:pt x="172282" y="154605"/>
                </a:lnTo>
                <a:cubicBezTo>
                  <a:pt x="172282" y="154605"/>
                  <a:pt x="191820" y="155506"/>
                  <a:pt x="207016" y="152143"/>
                </a:cubicBezTo>
                <a:cubicBezTo>
                  <a:pt x="234937" y="145965"/>
                  <a:pt x="251566" y="134141"/>
                  <a:pt x="272349" y="113358"/>
                </a:cubicBezTo>
                <a:cubicBezTo>
                  <a:pt x="307409" y="78281"/>
                  <a:pt x="385930" y="0"/>
                  <a:pt x="385930" y="0"/>
                </a:cubicBezTo>
                <a:lnTo>
                  <a:pt x="214009" y="17"/>
                </a:lnTo>
                <a:lnTo>
                  <a:pt x="95579" y="117966"/>
                </a:lnTo>
                <a:cubicBezTo>
                  <a:pt x="95579" y="117966"/>
                  <a:pt x="88458" y="126555"/>
                  <a:pt x="78676" y="126452"/>
                </a:cubicBezTo>
                <a:cubicBezTo>
                  <a:pt x="68053" y="126332"/>
                  <a:pt x="63445" y="121364"/>
                  <a:pt x="63445" y="121364"/>
                </a:cubicBezTo>
                <a:lnTo>
                  <a:pt x="0" y="58588"/>
                </a:lnTo>
                <a:close/>
              </a:path>
            </a:pathLst>
          </a:custGeom>
          <a:solidFill>
            <a:srgbClr val="FFFFFF">
              <a:alpha val="25000"/>
            </a:srgbClr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" name="Graphic 14">
            <a:extLst>
              <a:ext uri="{FF2B5EF4-FFF2-40B4-BE49-F238E27FC236}">
                <a16:creationId xmlns:a16="http://schemas.microsoft.com/office/drawing/2014/main" id="{7062709E-9DC8-46AD-4F51-375761B2D9F8}"/>
              </a:ext>
            </a:extLst>
          </p:cNvPr>
          <p:cNvGrpSpPr/>
          <p:nvPr/>
        </p:nvGrpSpPr>
        <p:grpSpPr>
          <a:xfrm>
            <a:off x="11217977" y="6552879"/>
            <a:ext cx="432093" cy="77405"/>
            <a:chOff x="11217977" y="6552879"/>
            <a:chExt cx="432093" cy="77405"/>
          </a:xfrm>
          <a:solidFill>
            <a:srgbClr val="FFFFFF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FB231B7-F6DF-DCEB-28FA-15DE6B951087}"/>
                </a:ext>
              </a:extLst>
            </p:cNvPr>
            <p:cNvSpPr/>
            <p:nvPr/>
          </p:nvSpPr>
          <p:spPr>
            <a:xfrm>
              <a:off x="11217977" y="6554492"/>
              <a:ext cx="84553" cy="74230"/>
            </a:xfrm>
            <a:custGeom>
              <a:avLst/>
              <a:gdLst>
                <a:gd name="connsiteX0" fmla="*/ 35549 w 84553"/>
                <a:gd name="connsiteY0" fmla="*/ 74231 h 74230"/>
                <a:gd name="connsiteX1" fmla="*/ 0 w 84553"/>
                <a:gd name="connsiteY1" fmla="*/ 0 h 74230"/>
                <a:gd name="connsiteX2" fmla="*/ 16020 w 84553"/>
                <a:gd name="connsiteY2" fmla="*/ 0 h 74230"/>
                <a:gd name="connsiteX3" fmla="*/ 42045 w 84553"/>
                <a:gd name="connsiteY3" fmla="*/ 55825 h 74230"/>
                <a:gd name="connsiteX4" fmla="*/ 42354 w 84553"/>
                <a:gd name="connsiteY4" fmla="*/ 55825 h 74230"/>
                <a:gd name="connsiteX5" fmla="*/ 68379 w 84553"/>
                <a:gd name="connsiteY5" fmla="*/ 0 h 74230"/>
                <a:gd name="connsiteX6" fmla="*/ 84553 w 84553"/>
                <a:gd name="connsiteY6" fmla="*/ 0 h 74230"/>
                <a:gd name="connsiteX7" fmla="*/ 49004 w 84553"/>
                <a:gd name="connsiteY7" fmla="*/ 74231 h 74230"/>
                <a:gd name="connsiteX8" fmla="*/ 35532 w 84553"/>
                <a:gd name="connsiteY8" fmla="*/ 74231 h 7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553" h="74230">
                  <a:moveTo>
                    <a:pt x="35549" y="74231"/>
                  </a:moveTo>
                  <a:lnTo>
                    <a:pt x="0" y="0"/>
                  </a:lnTo>
                  <a:lnTo>
                    <a:pt x="16020" y="0"/>
                  </a:lnTo>
                  <a:cubicBezTo>
                    <a:pt x="16020" y="0"/>
                    <a:pt x="41427" y="53140"/>
                    <a:pt x="42045" y="55825"/>
                  </a:cubicBezTo>
                  <a:lnTo>
                    <a:pt x="42354" y="55825"/>
                  </a:lnTo>
                  <a:cubicBezTo>
                    <a:pt x="42989" y="53131"/>
                    <a:pt x="68379" y="0"/>
                    <a:pt x="68379" y="0"/>
                  </a:cubicBezTo>
                  <a:lnTo>
                    <a:pt x="84553" y="0"/>
                  </a:lnTo>
                  <a:lnTo>
                    <a:pt x="49004" y="74231"/>
                  </a:lnTo>
                  <a:lnTo>
                    <a:pt x="35532" y="74231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77FFE40-5A51-8B62-2C39-2B7C0B3B17CC}"/>
                </a:ext>
              </a:extLst>
            </p:cNvPr>
            <p:cNvSpPr/>
            <p:nvPr/>
          </p:nvSpPr>
          <p:spPr>
            <a:xfrm>
              <a:off x="11298755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27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14028D9-CEAD-EAE2-1D61-DD5EFEC1AC7F}"/>
                </a:ext>
              </a:extLst>
            </p:cNvPr>
            <p:cNvSpPr/>
            <p:nvPr/>
          </p:nvSpPr>
          <p:spPr>
            <a:xfrm>
              <a:off x="11377723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44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479261E-86ED-3F6C-AB29-72E7FA4D3DA9}"/>
                </a:ext>
              </a:extLst>
            </p:cNvPr>
            <p:cNvSpPr/>
            <p:nvPr/>
          </p:nvSpPr>
          <p:spPr>
            <a:xfrm>
              <a:off x="11456536" y="6552888"/>
              <a:ext cx="74556" cy="77397"/>
            </a:xfrm>
            <a:custGeom>
              <a:avLst/>
              <a:gdLst>
                <a:gd name="connsiteX0" fmla="*/ 74557 w 74556"/>
                <a:gd name="connsiteY0" fmla="*/ 38699 h 77397"/>
                <a:gd name="connsiteX1" fmla="*/ 74557 w 74556"/>
                <a:gd name="connsiteY1" fmla="*/ 75810 h 77397"/>
                <a:gd name="connsiteX2" fmla="*/ 61712 w 74556"/>
                <a:gd name="connsiteY2" fmla="*/ 75810 h 77397"/>
                <a:gd name="connsiteX3" fmla="*/ 60433 w 74556"/>
                <a:gd name="connsiteY3" fmla="*/ 64234 h 77397"/>
                <a:gd name="connsiteX4" fmla="*/ 35687 w 74556"/>
                <a:gd name="connsiteY4" fmla="*/ 77397 h 77397"/>
                <a:gd name="connsiteX5" fmla="*/ 0 w 74556"/>
                <a:gd name="connsiteY5" fmla="*/ 38699 h 77397"/>
                <a:gd name="connsiteX6" fmla="*/ 37583 w 74556"/>
                <a:gd name="connsiteY6" fmla="*/ 0 h 77397"/>
                <a:gd name="connsiteX7" fmla="*/ 74557 w 74556"/>
                <a:gd name="connsiteY7" fmla="*/ 38699 h 77397"/>
                <a:gd name="connsiteX8" fmla="*/ 59953 w 74556"/>
                <a:gd name="connsiteY8" fmla="*/ 38699 h 77397"/>
                <a:gd name="connsiteX9" fmla="*/ 37583 w 74556"/>
                <a:gd name="connsiteY9" fmla="*/ 13326 h 77397"/>
                <a:gd name="connsiteX10" fmla="*/ 14596 w 74556"/>
                <a:gd name="connsiteY10" fmla="*/ 38699 h 77397"/>
                <a:gd name="connsiteX11" fmla="*/ 37583 w 74556"/>
                <a:gd name="connsiteY11" fmla="*/ 64071 h 77397"/>
                <a:gd name="connsiteX12" fmla="*/ 59953 w 74556"/>
                <a:gd name="connsiteY12" fmla="*/ 38699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556" h="77397">
                  <a:moveTo>
                    <a:pt x="74557" y="38699"/>
                  </a:moveTo>
                  <a:lnTo>
                    <a:pt x="74557" y="75810"/>
                  </a:lnTo>
                  <a:lnTo>
                    <a:pt x="61712" y="75810"/>
                  </a:lnTo>
                  <a:lnTo>
                    <a:pt x="60433" y="64234"/>
                  </a:lnTo>
                  <a:cubicBezTo>
                    <a:pt x="54727" y="72806"/>
                    <a:pt x="44739" y="77397"/>
                    <a:pt x="35687" y="77397"/>
                  </a:cubicBezTo>
                  <a:cubicBezTo>
                    <a:pt x="15385" y="77397"/>
                    <a:pt x="0" y="61223"/>
                    <a:pt x="0" y="38699"/>
                  </a:cubicBezTo>
                  <a:cubicBezTo>
                    <a:pt x="0" y="16174"/>
                    <a:pt x="16492" y="0"/>
                    <a:pt x="37583" y="0"/>
                  </a:cubicBezTo>
                  <a:cubicBezTo>
                    <a:pt x="56950" y="0"/>
                    <a:pt x="74557" y="13952"/>
                    <a:pt x="74557" y="38699"/>
                  </a:cubicBezTo>
                  <a:close/>
                  <a:moveTo>
                    <a:pt x="59953" y="38699"/>
                  </a:moveTo>
                  <a:cubicBezTo>
                    <a:pt x="59953" y="22370"/>
                    <a:pt x="49176" y="13326"/>
                    <a:pt x="37583" y="13326"/>
                  </a:cubicBezTo>
                  <a:cubicBezTo>
                    <a:pt x="24892" y="13326"/>
                    <a:pt x="14596" y="23485"/>
                    <a:pt x="14596" y="38699"/>
                  </a:cubicBezTo>
                  <a:cubicBezTo>
                    <a:pt x="14596" y="53912"/>
                    <a:pt x="24120" y="64071"/>
                    <a:pt x="37583" y="64071"/>
                  </a:cubicBezTo>
                  <a:cubicBezTo>
                    <a:pt x="49021" y="64071"/>
                    <a:pt x="59953" y="54547"/>
                    <a:pt x="59953" y="38699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FE0651-DA4A-4562-A813-EDD258BD10DA}"/>
                </a:ext>
              </a:extLst>
            </p:cNvPr>
            <p:cNvSpPr/>
            <p:nvPr/>
          </p:nvSpPr>
          <p:spPr>
            <a:xfrm>
              <a:off x="11540926" y="6552913"/>
              <a:ext cx="109145" cy="75946"/>
            </a:xfrm>
            <a:custGeom>
              <a:avLst/>
              <a:gdLst>
                <a:gd name="connsiteX0" fmla="*/ 0 w 109145"/>
                <a:gd name="connsiteY0" fmla="*/ 75792 h 75946"/>
                <a:gd name="connsiteX1" fmla="*/ 0 w 109145"/>
                <a:gd name="connsiteY1" fmla="*/ 31868 h 75946"/>
                <a:gd name="connsiteX2" fmla="*/ 30461 w 109145"/>
                <a:gd name="connsiteY2" fmla="*/ 0 h 75946"/>
                <a:gd name="connsiteX3" fmla="*/ 54418 w 109145"/>
                <a:gd name="connsiteY3" fmla="*/ 13489 h 75946"/>
                <a:gd name="connsiteX4" fmla="*/ 54727 w 109145"/>
                <a:gd name="connsiteY4" fmla="*/ 13489 h 75946"/>
                <a:gd name="connsiteX5" fmla="*/ 78684 w 109145"/>
                <a:gd name="connsiteY5" fmla="*/ 0 h 75946"/>
                <a:gd name="connsiteX6" fmla="*/ 109145 w 109145"/>
                <a:gd name="connsiteY6" fmla="*/ 31868 h 75946"/>
                <a:gd name="connsiteX7" fmla="*/ 109145 w 109145"/>
                <a:gd name="connsiteY7" fmla="*/ 75792 h 75946"/>
                <a:gd name="connsiteX8" fmla="*/ 94558 w 109145"/>
                <a:gd name="connsiteY8" fmla="*/ 75792 h 75946"/>
                <a:gd name="connsiteX9" fmla="*/ 94558 w 109145"/>
                <a:gd name="connsiteY9" fmla="*/ 32967 h 75946"/>
                <a:gd name="connsiteX10" fmla="*/ 78229 w 109145"/>
                <a:gd name="connsiteY10" fmla="*/ 13617 h 75946"/>
                <a:gd name="connsiteX11" fmla="*/ 61901 w 109145"/>
                <a:gd name="connsiteY11" fmla="*/ 33276 h 75946"/>
                <a:gd name="connsiteX12" fmla="*/ 61901 w 109145"/>
                <a:gd name="connsiteY12" fmla="*/ 75947 h 75946"/>
                <a:gd name="connsiteX13" fmla="*/ 47314 w 109145"/>
                <a:gd name="connsiteY13" fmla="*/ 75947 h 75946"/>
                <a:gd name="connsiteX14" fmla="*/ 47314 w 109145"/>
                <a:gd name="connsiteY14" fmla="*/ 33276 h 75946"/>
                <a:gd name="connsiteX15" fmla="*/ 30985 w 109145"/>
                <a:gd name="connsiteY15" fmla="*/ 13617 h 75946"/>
                <a:gd name="connsiteX16" fmla="*/ 14656 w 109145"/>
                <a:gd name="connsiteY16" fmla="*/ 32967 h 75946"/>
                <a:gd name="connsiteX17" fmla="*/ 14656 w 109145"/>
                <a:gd name="connsiteY17" fmla="*/ 75792 h 75946"/>
                <a:gd name="connsiteX18" fmla="*/ 34 w 109145"/>
                <a:gd name="connsiteY18" fmla="*/ 75792 h 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145" h="75946">
                  <a:moveTo>
                    <a:pt x="0" y="75792"/>
                  </a:moveTo>
                  <a:lnTo>
                    <a:pt x="0" y="31868"/>
                  </a:lnTo>
                  <a:cubicBezTo>
                    <a:pt x="0" y="13309"/>
                    <a:pt x="11901" y="0"/>
                    <a:pt x="30461" y="0"/>
                  </a:cubicBezTo>
                  <a:cubicBezTo>
                    <a:pt x="45366" y="0"/>
                    <a:pt x="53294" y="9988"/>
                    <a:pt x="54418" y="13489"/>
                  </a:cubicBezTo>
                  <a:lnTo>
                    <a:pt x="54727" y="13489"/>
                  </a:lnTo>
                  <a:cubicBezTo>
                    <a:pt x="55834" y="10005"/>
                    <a:pt x="63763" y="0"/>
                    <a:pt x="78684" y="0"/>
                  </a:cubicBezTo>
                  <a:cubicBezTo>
                    <a:pt x="97244" y="0"/>
                    <a:pt x="109145" y="13317"/>
                    <a:pt x="109145" y="31868"/>
                  </a:cubicBezTo>
                  <a:lnTo>
                    <a:pt x="109145" y="75792"/>
                  </a:lnTo>
                  <a:lnTo>
                    <a:pt x="94558" y="75792"/>
                  </a:lnTo>
                  <a:lnTo>
                    <a:pt x="94558" y="32967"/>
                  </a:lnTo>
                  <a:cubicBezTo>
                    <a:pt x="94558" y="20911"/>
                    <a:pt x="89161" y="13617"/>
                    <a:pt x="78229" y="13617"/>
                  </a:cubicBezTo>
                  <a:cubicBezTo>
                    <a:pt x="67298" y="13617"/>
                    <a:pt x="61901" y="20911"/>
                    <a:pt x="61901" y="33276"/>
                  </a:cubicBezTo>
                  <a:lnTo>
                    <a:pt x="61901" y="75947"/>
                  </a:lnTo>
                  <a:lnTo>
                    <a:pt x="47314" y="75947"/>
                  </a:lnTo>
                  <a:lnTo>
                    <a:pt x="47314" y="33276"/>
                  </a:lnTo>
                  <a:cubicBezTo>
                    <a:pt x="47314" y="20911"/>
                    <a:pt x="41916" y="13617"/>
                    <a:pt x="30985" y="13617"/>
                  </a:cubicBezTo>
                  <a:cubicBezTo>
                    <a:pt x="20053" y="13617"/>
                    <a:pt x="14656" y="20911"/>
                    <a:pt x="14656" y="32967"/>
                  </a:cubicBezTo>
                  <a:lnTo>
                    <a:pt x="14656" y="75792"/>
                  </a:lnTo>
                  <a:lnTo>
                    <a:pt x="34" y="75792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720049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ol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rgbClr val="FFD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929713-92BF-C5AE-255B-E700DC1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4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20AE283-D579-E34E-7789-64765852C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250" y="1382889"/>
            <a:ext cx="5126366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13D57F8-6390-CDE9-60EB-FC8B8483A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4" y="1371600"/>
            <a:ext cx="5113896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F517ECE-082F-3056-AFD9-60411B053E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66">
            <a:extLst>
              <a:ext uri="{FF2B5EF4-FFF2-40B4-BE49-F238E27FC236}">
                <a16:creationId xmlns:a16="http://schemas.microsoft.com/office/drawing/2014/main" id="{7072184A-0627-5E87-1FC2-7D37EE5AD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18">
            <a:extLst>
              <a:ext uri="{FF2B5EF4-FFF2-40B4-BE49-F238E27FC236}">
                <a16:creationId xmlns:a16="http://schemas.microsoft.com/office/drawing/2014/main" id="{9E25F611-992A-C6DE-F453-BEC925CBBE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AB06438B-9CC1-2953-FA2A-57D1638AA4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EB71E7-1179-EC2C-43ED-992A6AA2C284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accent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0213600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Bla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609600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929713-92BF-C5AE-255B-E700DC1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20AE283-D579-E34E-7789-64765852C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67257" y="1382889"/>
            <a:ext cx="5131359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13D57F8-6390-CDE9-60EB-FC8B8483A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2" y="1371600"/>
            <a:ext cx="5113897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F517ECE-082F-3056-AFD9-60411B053E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C84DD61B-4070-C209-5ED2-587D11C44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030F02E5-3A21-1A0B-347D-813FEE3EE2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D3E8E79D-E1D3-984B-5618-5734B3FFD59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7C4BAFF-333F-7E42-7723-267CF24F5150}"/>
              </a:ext>
            </a:extLst>
          </p:cNvPr>
          <p:cNvSpPr/>
          <p:nvPr/>
        </p:nvSpPr>
        <p:spPr>
          <a:xfrm>
            <a:off x="11180146" y="6513177"/>
            <a:ext cx="516913" cy="156999"/>
          </a:xfrm>
          <a:custGeom>
            <a:avLst/>
            <a:gdLst>
              <a:gd name="connsiteX0" fmla="*/ 0 w 516913"/>
              <a:gd name="connsiteY0" fmla="*/ 156999 h 156999"/>
              <a:gd name="connsiteX1" fmla="*/ 0 w 516913"/>
              <a:gd name="connsiteY1" fmla="*/ 44765 h 156999"/>
              <a:gd name="connsiteX2" fmla="*/ 5423 w 516913"/>
              <a:gd name="connsiteY2" fmla="*/ 31671 h 156999"/>
              <a:gd name="connsiteX3" fmla="*/ 31671 w 516913"/>
              <a:gd name="connsiteY3" fmla="*/ 5423 h 156999"/>
              <a:gd name="connsiteX4" fmla="*/ 44765 w 516913"/>
              <a:gd name="connsiteY4" fmla="*/ 0 h 156999"/>
              <a:gd name="connsiteX5" fmla="*/ 516913 w 516913"/>
              <a:gd name="connsiteY5" fmla="*/ 0 h 156999"/>
              <a:gd name="connsiteX6" fmla="*/ 516896 w 516913"/>
              <a:gd name="connsiteY6" fmla="*/ 112251 h 156999"/>
              <a:gd name="connsiteX7" fmla="*/ 511473 w 516913"/>
              <a:gd name="connsiteY7" fmla="*/ 125345 h 156999"/>
              <a:gd name="connsiteX8" fmla="*/ 485517 w 516913"/>
              <a:gd name="connsiteY8" fmla="*/ 151302 h 156999"/>
              <a:gd name="connsiteX9" fmla="*/ 472423 w 516913"/>
              <a:gd name="connsiteY9" fmla="*/ 156725 h 156999"/>
              <a:gd name="connsiteX10" fmla="*/ 0 w 516913"/>
              <a:gd name="connsiteY10" fmla="*/ 156999 h 156999"/>
              <a:gd name="connsiteX11" fmla="*/ 44765 w 516913"/>
              <a:gd name="connsiteY11" fmla="*/ 2403 h 156999"/>
              <a:gd name="connsiteX12" fmla="*/ 33370 w 516913"/>
              <a:gd name="connsiteY12" fmla="*/ 7122 h 156999"/>
              <a:gd name="connsiteX13" fmla="*/ 7122 w 516913"/>
              <a:gd name="connsiteY13" fmla="*/ 33370 h 156999"/>
              <a:gd name="connsiteX14" fmla="*/ 2403 w 516913"/>
              <a:gd name="connsiteY14" fmla="*/ 44765 h 156999"/>
              <a:gd name="connsiteX15" fmla="*/ 2403 w 516913"/>
              <a:gd name="connsiteY15" fmla="*/ 154597 h 156999"/>
              <a:gd name="connsiteX16" fmla="*/ 472423 w 516913"/>
              <a:gd name="connsiteY16" fmla="*/ 154322 h 156999"/>
              <a:gd name="connsiteX17" fmla="*/ 483818 w 516913"/>
              <a:gd name="connsiteY17" fmla="*/ 149603 h 156999"/>
              <a:gd name="connsiteX18" fmla="*/ 509774 w 516913"/>
              <a:gd name="connsiteY18" fmla="*/ 123646 h 156999"/>
              <a:gd name="connsiteX19" fmla="*/ 514494 w 516913"/>
              <a:gd name="connsiteY19" fmla="*/ 112251 h 156999"/>
              <a:gd name="connsiteX20" fmla="*/ 514511 w 516913"/>
              <a:gd name="connsiteY20" fmla="*/ 2403 h 156999"/>
              <a:gd name="connsiteX21" fmla="*/ 44765 w 516913"/>
              <a:gd name="connsiteY21" fmla="*/ 2403 h 15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6913" h="156999">
                <a:moveTo>
                  <a:pt x="0" y="156999"/>
                </a:moveTo>
                <a:lnTo>
                  <a:pt x="0" y="44765"/>
                </a:lnTo>
                <a:cubicBezTo>
                  <a:pt x="0" y="39891"/>
                  <a:pt x="1974" y="35120"/>
                  <a:pt x="5423" y="31671"/>
                </a:cubicBezTo>
                <a:lnTo>
                  <a:pt x="31671" y="5423"/>
                </a:lnTo>
                <a:cubicBezTo>
                  <a:pt x="35120" y="1974"/>
                  <a:pt x="39891" y="0"/>
                  <a:pt x="44765" y="0"/>
                </a:cubicBezTo>
                <a:lnTo>
                  <a:pt x="516913" y="0"/>
                </a:lnTo>
                <a:lnTo>
                  <a:pt x="516896" y="112251"/>
                </a:lnTo>
                <a:cubicBezTo>
                  <a:pt x="516896" y="117125"/>
                  <a:pt x="514923" y="121905"/>
                  <a:pt x="511473" y="125345"/>
                </a:cubicBezTo>
                <a:lnTo>
                  <a:pt x="485517" y="151302"/>
                </a:lnTo>
                <a:cubicBezTo>
                  <a:pt x="482068" y="154751"/>
                  <a:pt x="477297" y="156725"/>
                  <a:pt x="472423" y="156725"/>
                </a:cubicBezTo>
                <a:lnTo>
                  <a:pt x="0" y="156999"/>
                </a:lnTo>
                <a:close/>
                <a:moveTo>
                  <a:pt x="44765" y="2403"/>
                </a:moveTo>
                <a:cubicBezTo>
                  <a:pt x="40518" y="2403"/>
                  <a:pt x="36365" y="4119"/>
                  <a:pt x="33370" y="7122"/>
                </a:cubicBezTo>
                <a:lnTo>
                  <a:pt x="7122" y="33370"/>
                </a:lnTo>
                <a:cubicBezTo>
                  <a:pt x="4119" y="36373"/>
                  <a:pt x="2403" y="40526"/>
                  <a:pt x="2403" y="44765"/>
                </a:cubicBezTo>
                <a:lnTo>
                  <a:pt x="2403" y="154597"/>
                </a:lnTo>
                <a:lnTo>
                  <a:pt x="472423" y="154322"/>
                </a:lnTo>
                <a:cubicBezTo>
                  <a:pt x="476670" y="154322"/>
                  <a:pt x="480823" y="152606"/>
                  <a:pt x="483818" y="149603"/>
                </a:cubicBezTo>
                <a:lnTo>
                  <a:pt x="509774" y="123646"/>
                </a:lnTo>
                <a:cubicBezTo>
                  <a:pt x="512778" y="120643"/>
                  <a:pt x="514494" y="116490"/>
                  <a:pt x="514494" y="112251"/>
                </a:cubicBezTo>
                <a:lnTo>
                  <a:pt x="514511" y="2403"/>
                </a:lnTo>
                <a:lnTo>
                  <a:pt x="44765" y="2403"/>
                </a:lnTo>
                <a:close/>
              </a:path>
            </a:pathLst>
          </a:custGeom>
          <a:solidFill>
            <a:srgbClr val="FFFFFF"/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C45999-51C5-AFB7-459F-1EE998FDE39E}"/>
              </a:ext>
            </a:extLst>
          </p:cNvPr>
          <p:cNvSpPr/>
          <p:nvPr/>
        </p:nvSpPr>
        <p:spPr>
          <a:xfrm>
            <a:off x="11181484" y="6514378"/>
            <a:ext cx="385930" cy="154714"/>
          </a:xfrm>
          <a:custGeom>
            <a:avLst/>
            <a:gdLst>
              <a:gd name="connsiteX0" fmla="*/ 0 w 385930"/>
              <a:gd name="connsiteY0" fmla="*/ 58588 h 154714"/>
              <a:gd name="connsiteX1" fmla="*/ 0 w 385930"/>
              <a:gd name="connsiteY1" fmla="*/ 154605 h 154714"/>
              <a:gd name="connsiteX2" fmla="*/ 172282 w 385930"/>
              <a:gd name="connsiteY2" fmla="*/ 154605 h 154714"/>
              <a:gd name="connsiteX3" fmla="*/ 207016 w 385930"/>
              <a:gd name="connsiteY3" fmla="*/ 152143 h 154714"/>
              <a:gd name="connsiteX4" fmla="*/ 272349 w 385930"/>
              <a:gd name="connsiteY4" fmla="*/ 113358 h 154714"/>
              <a:gd name="connsiteX5" fmla="*/ 385930 w 385930"/>
              <a:gd name="connsiteY5" fmla="*/ 0 h 154714"/>
              <a:gd name="connsiteX6" fmla="*/ 214009 w 385930"/>
              <a:gd name="connsiteY6" fmla="*/ 17 h 154714"/>
              <a:gd name="connsiteX7" fmla="*/ 95579 w 385930"/>
              <a:gd name="connsiteY7" fmla="*/ 117966 h 154714"/>
              <a:gd name="connsiteX8" fmla="*/ 78676 w 385930"/>
              <a:gd name="connsiteY8" fmla="*/ 126452 h 154714"/>
              <a:gd name="connsiteX9" fmla="*/ 63445 w 385930"/>
              <a:gd name="connsiteY9" fmla="*/ 121364 h 154714"/>
              <a:gd name="connsiteX10" fmla="*/ 0 w 385930"/>
              <a:gd name="connsiteY10" fmla="*/ 58588 h 15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5930" h="154714">
                <a:moveTo>
                  <a:pt x="0" y="58588"/>
                </a:moveTo>
                <a:lnTo>
                  <a:pt x="0" y="154605"/>
                </a:lnTo>
                <a:lnTo>
                  <a:pt x="172282" y="154605"/>
                </a:lnTo>
                <a:cubicBezTo>
                  <a:pt x="172282" y="154605"/>
                  <a:pt x="191820" y="155506"/>
                  <a:pt x="207016" y="152143"/>
                </a:cubicBezTo>
                <a:cubicBezTo>
                  <a:pt x="234937" y="145965"/>
                  <a:pt x="251566" y="134141"/>
                  <a:pt x="272349" y="113358"/>
                </a:cubicBezTo>
                <a:cubicBezTo>
                  <a:pt x="307409" y="78281"/>
                  <a:pt x="385930" y="0"/>
                  <a:pt x="385930" y="0"/>
                </a:cubicBezTo>
                <a:lnTo>
                  <a:pt x="214009" y="17"/>
                </a:lnTo>
                <a:lnTo>
                  <a:pt x="95579" y="117966"/>
                </a:lnTo>
                <a:cubicBezTo>
                  <a:pt x="95579" y="117966"/>
                  <a:pt x="88458" y="126555"/>
                  <a:pt x="78676" y="126452"/>
                </a:cubicBezTo>
                <a:cubicBezTo>
                  <a:pt x="68053" y="126332"/>
                  <a:pt x="63445" y="121364"/>
                  <a:pt x="63445" y="121364"/>
                </a:cubicBezTo>
                <a:lnTo>
                  <a:pt x="0" y="58588"/>
                </a:lnTo>
                <a:close/>
              </a:path>
            </a:pathLst>
          </a:custGeom>
          <a:solidFill>
            <a:srgbClr val="FFFFFF">
              <a:alpha val="25000"/>
            </a:srgbClr>
          </a:solidFill>
          <a:ln w="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" name="Graphic 13">
            <a:extLst>
              <a:ext uri="{FF2B5EF4-FFF2-40B4-BE49-F238E27FC236}">
                <a16:creationId xmlns:a16="http://schemas.microsoft.com/office/drawing/2014/main" id="{67F2EDC4-FCD4-1D23-EB68-2CB16F424738}"/>
              </a:ext>
            </a:extLst>
          </p:cNvPr>
          <p:cNvGrpSpPr/>
          <p:nvPr/>
        </p:nvGrpSpPr>
        <p:grpSpPr>
          <a:xfrm>
            <a:off x="11217977" y="6552879"/>
            <a:ext cx="432093" cy="77405"/>
            <a:chOff x="11217977" y="6552879"/>
            <a:chExt cx="432093" cy="77405"/>
          </a:xfrm>
          <a:solidFill>
            <a:srgbClr val="FFFFFF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7F6395B-FAED-8B44-547F-01E1E3E8DE01}"/>
                </a:ext>
              </a:extLst>
            </p:cNvPr>
            <p:cNvSpPr/>
            <p:nvPr/>
          </p:nvSpPr>
          <p:spPr>
            <a:xfrm>
              <a:off x="11217977" y="6554492"/>
              <a:ext cx="84553" cy="74230"/>
            </a:xfrm>
            <a:custGeom>
              <a:avLst/>
              <a:gdLst>
                <a:gd name="connsiteX0" fmla="*/ 35549 w 84553"/>
                <a:gd name="connsiteY0" fmla="*/ 74231 h 74230"/>
                <a:gd name="connsiteX1" fmla="*/ 0 w 84553"/>
                <a:gd name="connsiteY1" fmla="*/ 0 h 74230"/>
                <a:gd name="connsiteX2" fmla="*/ 16020 w 84553"/>
                <a:gd name="connsiteY2" fmla="*/ 0 h 74230"/>
                <a:gd name="connsiteX3" fmla="*/ 42045 w 84553"/>
                <a:gd name="connsiteY3" fmla="*/ 55825 h 74230"/>
                <a:gd name="connsiteX4" fmla="*/ 42354 w 84553"/>
                <a:gd name="connsiteY4" fmla="*/ 55825 h 74230"/>
                <a:gd name="connsiteX5" fmla="*/ 68379 w 84553"/>
                <a:gd name="connsiteY5" fmla="*/ 0 h 74230"/>
                <a:gd name="connsiteX6" fmla="*/ 84553 w 84553"/>
                <a:gd name="connsiteY6" fmla="*/ 0 h 74230"/>
                <a:gd name="connsiteX7" fmla="*/ 49004 w 84553"/>
                <a:gd name="connsiteY7" fmla="*/ 74231 h 74230"/>
                <a:gd name="connsiteX8" fmla="*/ 35532 w 84553"/>
                <a:gd name="connsiteY8" fmla="*/ 74231 h 7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553" h="74230">
                  <a:moveTo>
                    <a:pt x="35549" y="74231"/>
                  </a:moveTo>
                  <a:lnTo>
                    <a:pt x="0" y="0"/>
                  </a:lnTo>
                  <a:lnTo>
                    <a:pt x="16020" y="0"/>
                  </a:lnTo>
                  <a:cubicBezTo>
                    <a:pt x="16020" y="0"/>
                    <a:pt x="41427" y="53140"/>
                    <a:pt x="42045" y="55825"/>
                  </a:cubicBezTo>
                  <a:lnTo>
                    <a:pt x="42354" y="55825"/>
                  </a:lnTo>
                  <a:cubicBezTo>
                    <a:pt x="42989" y="53131"/>
                    <a:pt x="68379" y="0"/>
                    <a:pt x="68379" y="0"/>
                  </a:cubicBezTo>
                  <a:lnTo>
                    <a:pt x="84553" y="0"/>
                  </a:lnTo>
                  <a:lnTo>
                    <a:pt x="49004" y="74231"/>
                  </a:lnTo>
                  <a:lnTo>
                    <a:pt x="35532" y="74231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A50CB50-2E0F-D927-83CC-3D3AAF4D0EB5}"/>
                </a:ext>
              </a:extLst>
            </p:cNvPr>
            <p:cNvSpPr/>
            <p:nvPr/>
          </p:nvSpPr>
          <p:spPr>
            <a:xfrm>
              <a:off x="11298755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27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DAB4271-616D-B208-A85C-D14751FE8063}"/>
                </a:ext>
              </a:extLst>
            </p:cNvPr>
            <p:cNvSpPr/>
            <p:nvPr/>
          </p:nvSpPr>
          <p:spPr>
            <a:xfrm>
              <a:off x="11377723" y="6552879"/>
              <a:ext cx="72960" cy="77397"/>
            </a:xfrm>
            <a:custGeom>
              <a:avLst/>
              <a:gdLst>
                <a:gd name="connsiteX0" fmla="*/ 72635 w 72960"/>
                <a:gd name="connsiteY0" fmla="*/ 44422 h 77397"/>
                <a:gd name="connsiteX1" fmla="*/ 15068 w 72960"/>
                <a:gd name="connsiteY1" fmla="*/ 44422 h 77397"/>
                <a:gd name="connsiteX2" fmla="*/ 37437 w 72960"/>
                <a:gd name="connsiteY2" fmla="*/ 64080 h 77397"/>
                <a:gd name="connsiteX3" fmla="*/ 56152 w 72960"/>
                <a:gd name="connsiteY3" fmla="*/ 53612 h 77397"/>
                <a:gd name="connsiteX4" fmla="*/ 71056 w 72960"/>
                <a:gd name="connsiteY4" fmla="*/ 53612 h 77397"/>
                <a:gd name="connsiteX5" fmla="*/ 37429 w 72960"/>
                <a:gd name="connsiteY5" fmla="*/ 77397 h 77397"/>
                <a:gd name="connsiteX6" fmla="*/ 0 w 72960"/>
                <a:gd name="connsiteY6" fmla="*/ 38699 h 77397"/>
                <a:gd name="connsiteX7" fmla="*/ 37429 w 72960"/>
                <a:gd name="connsiteY7" fmla="*/ 0 h 77397"/>
                <a:gd name="connsiteX8" fmla="*/ 72961 w 72960"/>
                <a:gd name="connsiteY8" fmla="*/ 38699 h 77397"/>
                <a:gd name="connsiteX9" fmla="*/ 72652 w 72960"/>
                <a:gd name="connsiteY9" fmla="*/ 44422 h 77397"/>
                <a:gd name="connsiteX10" fmla="*/ 15222 w 72960"/>
                <a:gd name="connsiteY10" fmla="*/ 32366 h 77397"/>
                <a:gd name="connsiteX11" fmla="*/ 57893 w 72960"/>
                <a:gd name="connsiteY11" fmla="*/ 32366 h 77397"/>
                <a:gd name="connsiteX12" fmla="*/ 37437 w 72960"/>
                <a:gd name="connsiteY12" fmla="*/ 13343 h 77397"/>
                <a:gd name="connsiteX13" fmla="*/ 15222 w 72960"/>
                <a:gd name="connsiteY13" fmla="*/ 32366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960" h="77397">
                  <a:moveTo>
                    <a:pt x="72635" y="44422"/>
                  </a:moveTo>
                  <a:lnTo>
                    <a:pt x="15068" y="44422"/>
                  </a:lnTo>
                  <a:cubicBezTo>
                    <a:pt x="17135" y="56478"/>
                    <a:pt x="25999" y="64080"/>
                    <a:pt x="37437" y="64080"/>
                  </a:cubicBezTo>
                  <a:cubicBezTo>
                    <a:pt x="46799" y="64080"/>
                    <a:pt x="52977" y="60425"/>
                    <a:pt x="56152" y="53612"/>
                  </a:cubicBezTo>
                  <a:lnTo>
                    <a:pt x="71056" y="53612"/>
                  </a:lnTo>
                  <a:cubicBezTo>
                    <a:pt x="66603" y="67718"/>
                    <a:pt x="53775" y="77397"/>
                    <a:pt x="37429" y="77397"/>
                  </a:cubicBezTo>
                  <a:cubicBezTo>
                    <a:pt x="15857" y="77397"/>
                    <a:pt x="0" y="61703"/>
                    <a:pt x="0" y="38699"/>
                  </a:cubicBezTo>
                  <a:cubicBezTo>
                    <a:pt x="0" y="15694"/>
                    <a:pt x="15539" y="0"/>
                    <a:pt x="37429" y="0"/>
                  </a:cubicBezTo>
                  <a:cubicBezTo>
                    <a:pt x="56932" y="0"/>
                    <a:pt x="72961" y="16664"/>
                    <a:pt x="72961" y="38699"/>
                  </a:cubicBezTo>
                  <a:cubicBezTo>
                    <a:pt x="72961" y="40921"/>
                    <a:pt x="72961" y="42199"/>
                    <a:pt x="72652" y="44422"/>
                  </a:cubicBezTo>
                  <a:close/>
                  <a:moveTo>
                    <a:pt x="15222" y="32366"/>
                  </a:moveTo>
                  <a:lnTo>
                    <a:pt x="57893" y="32366"/>
                  </a:lnTo>
                  <a:cubicBezTo>
                    <a:pt x="56941" y="22207"/>
                    <a:pt x="48704" y="13343"/>
                    <a:pt x="37437" y="13343"/>
                  </a:cubicBezTo>
                  <a:cubicBezTo>
                    <a:pt x="25999" y="13326"/>
                    <a:pt x="17444" y="20791"/>
                    <a:pt x="15222" y="32366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0B5B143-F251-2BE9-F6F9-ABB0BB0CC29B}"/>
                </a:ext>
              </a:extLst>
            </p:cNvPr>
            <p:cNvSpPr/>
            <p:nvPr/>
          </p:nvSpPr>
          <p:spPr>
            <a:xfrm>
              <a:off x="11456536" y="6552888"/>
              <a:ext cx="74556" cy="77397"/>
            </a:xfrm>
            <a:custGeom>
              <a:avLst/>
              <a:gdLst>
                <a:gd name="connsiteX0" fmla="*/ 74557 w 74556"/>
                <a:gd name="connsiteY0" fmla="*/ 38699 h 77397"/>
                <a:gd name="connsiteX1" fmla="*/ 74557 w 74556"/>
                <a:gd name="connsiteY1" fmla="*/ 75810 h 77397"/>
                <a:gd name="connsiteX2" fmla="*/ 61712 w 74556"/>
                <a:gd name="connsiteY2" fmla="*/ 75810 h 77397"/>
                <a:gd name="connsiteX3" fmla="*/ 60433 w 74556"/>
                <a:gd name="connsiteY3" fmla="*/ 64234 h 77397"/>
                <a:gd name="connsiteX4" fmla="*/ 35687 w 74556"/>
                <a:gd name="connsiteY4" fmla="*/ 77397 h 77397"/>
                <a:gd name="connsiteX5" fmla="*/ 0 w 74556"/>
                <a:gd name="connsiteY5" fmla="*/ 38699 h 77397"/>
                <a:gd name="connsiteX6" fmla="*/ 37583 w 74556"/>
                <a:gd name="connsiteY6" fmla="*/ 0 h 77397"/>
                <a:gd name="connsiteX7" fmla="*/ 74557 w 74556"/>
                <a:gd name="connsiteY7" fmla="*/ 38699 h 77397"/>
                <a:gd name="connsiteX8" fmla="*/ 59953 w 74556"/>
                <a:gd name="connsiteY8" fmla="*/ 38699 h 77397"/>
                <a:gd name="connsiteX9" fmla="*/ 37583 w 74556"/>
                <a:gd name="connsiteY9" fmla="*/ 13326 h 77397"/>
                <a:gd name="connsiteX10" fmla="*/ 14596 w 74556"/>
                <a:gd name="connsiteY10" fmla="*/ 38699 h 77397"/>
                <a:gd name="connsiteX11" fmla="*/ 37583 w 74556"/>
                <a:gd name="connsiteY11" fmla="*/ 64071 h 77397"/>
                <a:gd name="connsiteX12" fmla="*/ 59953 w 74556"/>
                <a:gd name="connsiteY12" fmla="*/ 38699 h 7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556" h="77397">
                  <a:moveTo>
                    <a:pt x="74557" y="38699"/>
                  </a:moveTo>
                  <a:lnTo>
                    <a:pt x="74557" y="75810"/>
                  </a:lnTo>
                  <a:lnTo>
                    <a:pt x="61712" y="75810"/>
                  </a:lnTo>
                  <a:lnTo>
                    <a:pt x="60433" y="64234"/>
                  </a:lnTo>
                  <a:cubicBezTo>
                    <a:pt x="54727" y="72806"/>
                    <a:pt x="44739" y="77397"/>
                    <a:pt x="35687" y="77397"/>
                  </a:cubicBezTo>
                  <a:cubicBezTo>
                    <a:pt x="15385" y="77397"/>
                    <a:pt x="0" y="61223"/>
                    <a:pt x="0" y="38699"/>
                  </a:cubicBezTo>
                  <a:cubicBezTo>
                    <a:pt x="0" y="16174"/>
                    <a:pt x="16492" y="0"/>
                    <a:pt x="37583" y="0"/>
                  </a:cubicBezTo>
                  <a:cubicBezTo>
                    <a:pt x="56950" y="0"/>
                    <a:pt x="74557" y="13952"/>
                    <a:pt x="74557" y="38699"/>
                  </a:cubicBezTo>
                  <a:close/>
                  <a:moveTo>
                    <a:pt x="59953" y="38699"/>
                  </a:moveTo>
                  <a:cubicBezTo>
                    <a:pt x="59953" y="22370"/>
                    <a:pt x="49176" y="13326"/>
                    <a:pt x="37583" y="13326"/>
                  </a:cubicBezTo>
                  <a:cubicBezTo>
                    <a:pt x="24892" y="13326"/>
                    <a:pt x="14596" y="23485"/>
                    <a:pt x="14596" y="38699"/>
                  </a:cubicBezTo>
                  <a:cubicBezTo>
                    <a:pt x="14596" y="53912"/>
                    <a:pt x="24120" y="64071"/>
                    <a:pt x="37583" y="64071"/>
                  </a:cubicBezTo>
                  <a:cubicBezTo>
                    <a:pt x="49021" y="64071"/>
                    <a:pt x="59953" y="54547"/>
                    <a:pt x="59953" y="38699"/>
                  </a:cubicBez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7531875-D653-0EB7-6941-CD61A183CC12}"/>
                </a:ext>
              </a:extLst>
            </p:cNvPr>
            <p:cNvSpPr/>
            <p:nvPr/>
          </p:nvSpPr>
          <p:spPr>
            <a:xfrm>
              <a:off x="11540926" y="6552913"/>
              <a:ext cx="109145" cy="75946"/>
            </a:xfrm>
            <a:custGeom>
              <a:avLst/>
              <a:gdLst>
                <a:gd name="connsiteX0" fmla="*/ 0 w 109145"/>
                <a:gd name="connsiteY0" fmla="*/ 75792 h 75946"/>
                <a:gd name="connsiteX1" fmla="*/ 0 w 109145"/>
                <a:gd name="connsiteY1" fmla="*/ 31868 h 75946"/>
                <a:gd name="connsiteX2" fmla="*/ 30461 w 109145"/>
                <a:gd name="connsiteY2" fmla="*/ 0 h 75946"/>
                <a:gd name="connsiteX3" fmla="*/ 54418 w 109145"/>
                <a:gd name="connsiteY3" fmla="*/ 13489 h 75946"/>
                <a:gd name="connsiteX4" fmla="*/ 54727 w 109145"/>
                <a:gd name="connsiteY4" fmla="*/ 13489 h 75946"/>
                <a:gd name="connsiteX5" fmla="*/ 78684 w 109145"/>
                <a:gd name="connsiteY5" fmla="*/ 0 h 75946"/>
                <a:gd name="connsiteX6" fmla="*/ 109145 w 109145"/>
                <a:gd name="connsiteY6" fmla="*/ 31868 h 75946"/>
                <a:gd name="connsiteX7" fmla="*/ 109145 w 109145"/>
                <a:gd name="connsiteY7" fmla="*/ 75792 h 75946"/>
                <a:gd name="connsiteX8" fmla="*/ 94558 w 109145"/>
                <a:gd name="connsiteY8" fmla="*/ 75792 h 75946"/>
                <a:gd name="connsiteX9" fmla="*/ 94558 w 109145"/>
                <a:gd name="connsiteY9" fmla="*/ 32967 h 75946"/>
                <a:gd name="connsiteX10" fmla="*/ 78229 w 109145"/>
                <a:gd name="connsiteY10" fmla="*/ 13617 h 75946"/>
                <a:gd name="connsiteX11" fmla="*/ 61901 w 109145"/>
                <a:gd name="connsiteY11" fmla="*/ 33276 h 75946"/>
                <a:gd name="connsiteX12" fmla="*/ 61901 w 109145"/>
                <a:gd name="connsiteY12" fmla="*/ 75947 h 75946"/>
                <a:gd name="connsiteX13" fmla="*/ 47314 w 109145"/>
                <a:gd name="connsiteY13" fmla="*/ 75947 h 75946"/>
                <a:gd name="connsiteX14" fmla="*/ 47314 w 109145"/>
                <a:gd name="connsiteY14" fmla="*/ 33276 h 75946"/>
                <a:gd name="connsiteX15" fmla="*/ 30985 w 109145"/>
                <a:gd name="connsiteY15" fmla="*/ 13617 h 75946"/>
                <a:gd name="connsiteX16" fmla="*/ 14656 w 109145"/>
                <a:gd name="connsiteY16" fmla="*/ 32967 h 75946"/>
                <a:gd name="connsiteX17" fmla="*/ 14656 w 109145"/>
                <a:gd name="connsiteY17" fmla="*/ 75792 h 75946"/>
                <a:gd name="connsiteX18" fmla="*/ 34 w 109145"/>
                <a:gd name="connsiteY18" fmla="*/ 75792 h 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145" h="75946">
                  <a:moveTo>
                    <a:pt x="0" y="75792"/>
                  </a:moveTo>
                  <a:lnTo>
                    <a:pt x="0" y="31868"/>
                  </a:lnTo>
                  <a:cubicBezTo>
                    <a:pt x="0" y="13309"/>
                    <a:pt x="11901" y="0"/>
                    <a:pt x="30461" y="0"/>
                  </a:cubicBezTo>
                  <a:cubicBezTo>
                    <a:pt x="45366" y="0"/>
                    <a:pt x="53294" y="9988"/>
                    <a:pt x="54418" y="13489"/>
                  </a:cubicBezTo>
                  <a:lnTo>
                    <a:pt x="54727" y="13489"/>
                  </a:lnTo>
                  <a:cubicBezTo>
                    <a:pt x="55834" y="10005"/>
                    <a:pt x="63763" y="0"/>
                    <a:pt x="78684" y="0"/>
                  </a:cubicBezTo>
                  <a:cubicBezTo>
                    <a:pt x="97244" y="0"/>
                    <a:pt x="109145" y="13317"/>
                    <a:pt x="109145" y="31868"/>
                  </a:cubicBezTo>
                  <a:lnTo>
                    <a:pt x="109145" y="75792"/>
                  </a:lnTo>
                  <a:lnTo>
                    <a:pt x="94558" y="75792"/>
                  </a:lnTo>
                  <a:lnTo>
                    <a:pt x="94558" y="32967"/>
                  </a:lnTo>
                  <a:cubicBezTo>
                    <a:pt x="94558" y="20911"/>
                    <a:pt x="89161" y="13617"/>
                    <a:pt x="78229" y="13617"/>
                  </a:cubicBezTo>
                  <a:cubicBezTo>
                    <a:pt x="67298" y="13617"/>
                    <a:pt x="61901" y="20911"/>
                    <a:pt x="61901" y="33276"/>
                  </a:cubicBezTo>
                  <a:lnTo>
                    <a:pt x="61901" y="75947"/>
                  </a:lnTo>
                  <a:lnTo>
                    <a:pt x="47314" y="75947"/>
                  </a:lnTo>
                  <a:lnTo>
                    <a:pt x="47314" y="33276"/>
                  </a:lnTo>
                  <a:cubicBezTo>
                    <a:pt x="47314" y="20911"/>
                    <a:pt x="41916" y="13617"/>
                    <a:pt x="30985" y="13617"/>
                  </a:cubicBezTo>
                  <a:cubicBezTo>
                    <a:pt x="20053" y="13617"/>
                    <a:pt x="14656" y="20911"/>
                    <a:pt x="14656" y="32967"/>
                  </a:cubicBezTo>
                  <a:lnTo>
                    <a:pt x="14656" y="75792"/>
                  </a:lnTo>
                  <a:lnTo>
                    <a:pt x="34" y="75792"/>
                  </a:lnTo>
                  <a:close/>
                </a:path>
              </a:pathLst>
            </a:custGeom>
            <a:solidFill>
              <a:srgbClr val="FFFFFF"/>
            </a:solidFill>
            <a:ln w="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54693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Bla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FA3D5559-630B-68EB-88DB-BCC345505905}"/>
              </a:ext>
            </a:extLst>
          </p:cNvPr>
          <p:cNvSpPr/>
          <p:nvPr/>
        </p:nvSpPr>
        <p:spPr>
          <a:xfrm>
            <a:off x="0" y="329967"/>
            <a:ext cx="6096000" cy="6528034"/>
          </a:xfrm>
          <a:custGeom>
            <a:avLst/>
            <a:gdLst>
              <a:gd name="connsiteX0" fmla="*/ 498361 w 6096000"/>
              <a:gd name="connsiteY0" fmla="*/ 0 h 6528034"/>
              <a:gd name="connsiteX1" fmla="*/ 2956322 w 6096000"/>
              <a:gd name="connsiteY1" fmla="*/ 0 h 6528034"/>
              <a:gd name="connsiteX2" fmla="*/ 2956322 w 6096000"/>
              <a:gd name="connsiteY2" fmla="*/ 1 h 6528034"/>
              <a:gd name="connsiteX3" fmla="*/ 3133467 w 6096000"/>
              <a:gd name="connsiteY3" fmla="*/ 1 h 6528034"/>
              <a:gd name="connsiteX4" fmla="*/ 5254219 w 6096000"/>
              <a:gd name="connsiteY4" fmla="*/ 1 h 6528034"/>
              <a:gd name="connsiteX5" fmla="*/ 5254219 w 6096000"/>
              <a:gd name="connsiteY5" fmla="*/ 2612 h 6528034"/>
              <a:gd name="connsiteX6" fmla="*/ 5334022 w 6096000"/>
              <a:gd name="connsiteY6" fmla="*/ 2594 h 6528034"/>
              <a:gd name="connsiteX7" fmla="*/ 5567834 w 6096000"/>
              <a:gd name="connsiteY7" fmla="*/ 100419 h 6528034"/>
              <a:gd name="connsiteX8" fmla="*/ 5998174 w 6096000"/>
              <a:gd name="connsiteY8" fmla="*/ 530758 h 6528034"/>
              <a:gd name="connsiteX9" fmla="*/ 6089287 w 6096000"/>
              <a:gd name="connsiteY9" fmla="*/ 699850 h 6528034"/>
              <a:gd name="connsiteX10" fmla="*/ 6092847 w 6096000"/>
              <a:gd name="connsiteY10" fmla="*/ 734186 h 6528034"/>
              <a:gd name="connsiteX11" fmla="*/ 6094720 w 6096000"/>
              <a:gd name="connsiteY11" fmla="*/ 734187 h 6528034"/>
              <a:gd name="connsiteX12" fmla="*/ 6094720 w 6096000"/>
              <a:gd name="connsiteY12" fmla="*/ 752239 h 6528034"/>
              <a:gd name="connsiteX13" fmla="*/ 6096000 w 6096000"/>
              <a:gd name="connsiteY13" fmla="*/ 764572 h 6528034"/>
              <a:gd name="connsiteX14" fmla="*/ 6095930 w 6096000"/>
              <a:gd name="connsiteY14" fmla="*/ 1081147 h 6528034"/>
              <a:gd name="connsiteX15" fmla="*/ 6095926 w 6096000"/>
              <a:gd name="connsiteY15" fmla="*/ 1105640 h 6528034"/>
              <a:gd name="connsiteX16" fmla="*/ 6096000 w 6096000"/>
              <a:gd name="connsiteY16" fmla="*/ 1106355 h 6528034"/>
              <a:gd name="connsiteX17" fmla="*/ 6095896 w 6096000"/>
              <a:gd name="connsiteY17" fmla="*/ 1578910 h 6528034"/>
              <a:gd name="connsiteX18" fmla="*/ 6095210 w 6096000"/>
              <a:gd name="connsiteY18" fmla="*/ 1578912 h 6528034"/>
              <a:gd name="connsiteX19" fmla="*/ 6094720 w 6096000"/>
              <a:gd name="connsiteY19" fmla="*/ 1578914 h 6528034"/>
              <a:gd name="connsiteX20" fmla="*/ 6094720 w 6096000"/>
              <a:gd name="connsiteY20" fmla="*/ 1676436 h 6528034"/>
              <a:gd name="connsiteX21" fmla="*/ 6094720 w 6096000"/>
              <a:gd name="connsiteY21" fmla="*/ 1939724 h 6528034"/>
              <a:gd name="connsiteX22" fmla="*/ 6094720 w 6096000"/>
              <a:gd name="connsiteY22" fmla="*/ 1957771 h 6528034"/>
              <a:gd name="connsiteX23" fmla="*/ 6096000 w 6096000"/>
              <a:gd name="connsiteY23" fmla="*/ 1970105 h 6528034"/>
              <a:gd name="connsiteX24" fmla="*/ 6095930 w 6096000"/>
              <a:gd name="connsiteY24" fmla="*/ 2286686 h 6528034"/>
              <a:gd name="connsiteX25" fmla="*/ 6095926 w 6096000"/>
              <a:gd name="connsiteY25" fmla="*/ 2311171 h 6528034"/>
              <a:gd name="connsiteX26" fmla="*/ 6095999 w 6096000"/>
              <a:gd name="connsiteY26" fmla="*/ 2311888 h 6528034"/>
              <a:gd name="connsiteX27" fmla="*/ 6095896 w 6096000"/>
              <a:gd name="connsiteY27" fmla="*/ 2784449 h 6528034"/>
              <a:gd name="connsiteX28" fmla="*/ 6095210 w 6096000"/>
              <a:gd name="connsiteY28" fmla="*/ 2784450 h 6528034"/>
              <a:gd name="connsiteX29" fmla="*/ 6094720 w 6096000"/>
              <a:gd name="connsiteY29" fmla="*/ 2784451 h 6528034"/>
              <a:gd name="connsiteX30" fmla="*/ 6094720 w 6096000"/>
              <a:gd name="connsiteY30" fmla="*/ 2881981 h 6528034"/>
              <a:gd name="connsiteX31" fmla="*/ 6094720 w 6096000"/>
              <a:gd name="connsiteY31" fmla="*/ 3094524 h 6528034"/>
              <a:gd name="connsiteX32" fmla="*/ 6094720 w 6096000"/>
              <a:gd name="connsiteY32" fmla="*/ 3223754 h 6528034"/>
              <a:gd name="connsiteX33" fmla="*/ 6094720 w 6096000"/>
              <a:gd name="connsiteY33" fmla="*/ 3316620 h 6528034"/>
              <a:gd name="connsiteX34" fmla="*/ 6094720 w 6096000"/>
              <a:gd name="connsiteY34" fmla="*/ 3436291 h 6528034"/>
              <a:gd name="connsiteX35" fmla="*/ 6094720 w 6096000"/>
              <a:gd name="connsiteY35" fmla="*/ 3524159 h 6528034"/>
              <a:gd name="connsiteX36" fmla="*/ 6094720 w 6096000"/>
              <a:gd name="connsiteY36" fmla="*/ 3612822 h 6528034"/>
              <a:gd name="connsiteX37" fmla="*/ 6096000 w 6096000"/>
              <a:gd name="connsiteY37" fmla="*/ 3625155 h 6528034"/>
              <a:gd name="connsiteX38" fmla="*/ 6095930 w 6096000"/>
              <a:gd name="connsiteY38" fmla="*/ 3941730 h 6528034"/>
              <a:gd name="connsiteX39" fmla="*/ 6095926 w 6096000"/>
              <a:gd name="connsiteY39" fmla="*/ 3966224 h 6528034"/>
              <a:gd name="connsiteX40" fmla="*/ 6096000 w 6096000"/>
              <a:gd name="connsiteY40" fmla="*/ 3966938 h 6528034"/>
              <a:gd name="connsiteX41" fmla="*/ 6095995 w 6096000"/>
              <a:gd name="connsiteY41" fmla="*/ 3991859 h 6528034"/>
              <a:gd name="connsiteX42" fmla="*/ 6095993 w 6096000"/>
              <a:gd name="connsiteY42" fmla="*/ 4001046 h 6528034"/>
              <a:gd name="connsiteX43" fmla="*/ 6095999 w 6096000"/>
              <a:gd name="connsiteY43" fmla="*/ 4001118 h 6528034"/>
              <a:gd name="connsiteX44" fmla="*/ 6095930 w 6096000"/>
              <a:gd name="connsiteY44" fmla="*/ 4317694 h 6528034"/>
              <a:gd name="connsiteX45" fmla="*/ 6095926 w 6096000"/>
              <a:gd name="connsiteY45" fmla="*/ 4342186 h 6528034"/>
              <a:gd name="connsiteX46" fmla="*/ 6096000 w 6096000"/>
              <a:gd name="connsiteY46" fmla="*/ 4342902 h 6528034"/>
              <a:gd name="connsiteX47" fmla="*/ 6095896 w 6096000"/>
              <a:gd name="connsiteY47" fmla="*/ 4815458 h 6528034"/>
              <a:gd name="connsiteX48" fmla="*/ 6095209 w 6096000"/>
              <a:gd name="connsiteY48" fmla="*/ 4815459 h 6528034"/>
              <a:gd name="connsiteX49" fmla="*/ 6094720 w 6096000"/>
              <a:gd name="connsiteY49" fmla="*/ 4815459 h 6528034"/>
              <a:gd name="connsiteX50" fmla="*/ 6094720 w 6096000"/>
              <a:gd name="connsiteY50" fmla="*/ 4901060 h 6528034"/>
              <a:gd name="connsiteX51" fmla="*/ 6094720 w 6096000"/>
              <a:gd name="connsiteY51" fmla="*/ 5109958 h 6528034"/>
              <a:gd name="connsiteX52" fmla="*/ 6094720 w 6096000"/>
              <a:gd name="connsiteY52" fmla="*/ 5202832 h 6528034"/>
              <a:gd name="connsiteX53" fmla="*/ 6094720 w 6096000"/>
              <a:gd name="connsiteY53" fmla="*/ 5242844 h 6528034"/>
              <a:gd name="connsiteX54" fmla="*/ 6094720 w 6096000"/>
              <a:gd name="connsiteY54" fmla="*/ 5544616 h 6528034"/>
              <a:gd name="connsiteX55" fmla="*/ 6094720 w 6096000"/>
              <a:gd name="connsiteY55" fmla="*/ 5884479 h 6528034"/>
              <a:gd name="connsiteX56" fmla="*/ 6094720 w 6096000"/>
              <a:gd name="connsiteY56" fmla="*/ 6186250 h 6528034"/>
              <a:gd name="connsiteX57" fmla="*/ 6094720 w 6096000"/>
              <a:gd name="connsiteY57" fmla="*/ 6226262 h 6528034"/>
              <a:gd name="connsiteX58" fmla="*/ 6094720 w 6096000"/>
              <a:gd name="connsiteY58" fmla="*/ 6528034 h 6528034"/>
              <a:gd name="connsiteX59" fmla="*/ 5774783 w 6096000"/>
              <a:gd name="connsiteY59" fmla="*/ 6528034 h 6528034"/>
              <a:gd name="connsiteX60" fmla="*/ 5597638 w 6096000"/>
              <a:gd name="connsiteY60" fmla="*/ 6528034 h 6528034"/>
              <a:gd name="connsiteX61" fmla="*/ 3636760 w 6096000"/>
              <a:gd name="connsiteY61" fmla="*/ 6528034 h 6528034"/>
              <a:gd name="connsiteX62" fmla="*/ 3459615 w 6096000"/>
              <a:gd name="connsiteY62" fmla="*/ 6528034 h 6528034"/>
              <a:gd name="connsiteX63" fmla="*/ 3139677 w 6096000"/>
              <a:gd name="connsiteY63" fmla="*/ 6528034 h 6528034"/>
              <a:gd name="connsiteX64" fmla="*/ 3139677 w 6096000"/>
              <a:gd name="connsiteY64" fmla="*/ 6528032 h 6528034"/>
              <a:gd name="connsiteX65" fmla="*/ 2962532 w 6096000"/>
              <a:gd name="connsiteY65" fmla="*/ 6528032 h 6528034"/>
              <a:gd name="connsiteX66" fmla="*/ 841782 w 6096000"/>
              <a:gd name="connsiteY66" fmla="*/ 6528032 h 6528034"/>
              <a:gd name="connsiteX67" fmla="*/ 841782 w 6096000"/>
              <a:gd name="connsiteY67" fmla="*/ 6527773 h 6528034"/>
              <a:gd name="connsiteX68" fmla="*/ 761978 w 6096000"/>
              <a:gd name="connsiteY68" fmla="*/ 6527791 h 6528034"/>
              <a:gd name="connsiteX69" fmla="*/ 528166 w 6096000"/>
              <a:gd name="connsiteY69" fmla="*/ 6429965 h 6528034"/>
              <a:gd name="connsiteX70" fmla="*/ 97826 w 6096000"/>
              <a:gd name="connsiteY70" fmla="*/ 5999627 h 6528034"/>
              <a:gd name="connsiteX71" fmla="*/ 2 w 6096000"/>
              <a:gd name="connsiteY71" fmla="*/ 5765813 h 6528034"/>
              <a:gd name="connsiteX72" fmla="*/ 57 w 6096000"/>
              <a:gd name="connsiteY72" fmla="*/ 5512346 h 6528034"/>
              <a:gd name="connsiteX73" fmla="*/ 67 w 6096000"/>
              <a:gd name="connsiteY73" fmla="*/ 5464670 h 6528034"/>
              <a:gd name="connsiteX74" fmla="*/ 2 w 6096000"/>
              <a:gd name="connsiteY74" fmla="*/ 5464039 h 6528034"/>
              <a:gd name="connsiteX75" fmla="*/ 7 w 6096000"/>
              <a:gd name="connsiteY75" fmla="*/ 5439119 h 6528034"/>
              <a:gd name="connsiteX76" fmla="*/ 10 w 6096000"/>
              <a:gd name="connsiteY76" fmla="*/ 5424128 h 6528034"/>
              <a:gd name="connsiteX77" fmla="*/ 0 w 6096000"/>
              <a:gd name="connsiteY77" fmla="*/ 5424029 h 6528034"/>
              <a:gd name="connsiteX78" fmla="*/ 55 w 6096000"/>
              <a:gd name="connsiteY78" fmla="*/ 5170563 h 6528034"/>
              <a:gd name="connsiteX79" fmla="*/ 66 w 6096000"/>
              <a:gd name="connsiteY79" fmla="*/ 5122889 h 6528034"/>
              <a:gd name="connsiteX80" fmla="*/ 0 w 6096000"/>
              <a:gd name="connsiteY80" fmla="*/ 5122257 h 6528034"/>
              <a:gd name="connsiteX81" fmla="*/ 103 w 6096000"/>
              <a:gd name="connsiteY81" fmla="*/ 4649702 h 6528034"/>
              <a:gd name="connsiteX82" fmla="*/ 790 w 6096000"/>
              <a:gd name="connsiteY82" fmla="*/ 4649701 h 6528034"/>
              <a:gd name="connsiteX83" fmla="*/ 1276 w 6096000"/>
              <a:gd name="connsiteY83" fmla="*/ 4649700 h 6528034"/>
              <a:gd name="connsiteX84" fmla="*/ 1277 w 6096000"/>
              <a:gd name="connsiteY84" fmla="*/ 3891898 h 6528034"/>
              <a:gd name="connsiteX85" fmla="*/ 1 w 6096000"/>
              <a:gd name="connsiteY85" fmla="*/ 3879598 h 6528034"/>
              <a:gd name="connsiteX86" fmla="*/ 70 w 6096000"/>
              <a:gd name="connsiteY86" fmla="*/ 3563023 h 6528034"/>
              <a:gd name="connsiteX87" fmla="*/ 76 w 6096000"/>
              <a:gd name="connsiteY87" fmla="*/ 3538548 h 6528034"/>
              <a:gd name="connsiteX88" fmla="*/ 0 w 6096000"/>
              <a:gd name="connsiteY88" fmla="*/ 3537818 h 6528034"/>
              <a:gd name="connsiteX89" fmla="*/ 103 w 6096000"/>
              <a:gd name="connsiteY89" fmla="*/ 3065277 h 6528034"/>
              <a:gd name="connsiteX90" fmla="*/ 791 w 6096000"/>
              <a:gd name="connsiteY90" fmla="*/ 3065276 h 6528034"/>
              <a:gd name="connsiteX91" fmla="*/ 1277 w 6096000"/>
              <a:gd name="connsiteY91" fmla="*/ 3065275 h 6528034"/>
              <a:gd name="connsiteX92" fmla="*/ 1277 w 6096000"/>
              <a:gd name="connsiteY92" fmla="*/ 2686371 h 6528034"/>
              <a:gd name="connsiteX93" fmla="*/ 2 w 6096000"/>
              <a:gd name="connsiteY93" fmla="*/ 2674072 h 6528034"/>
              <a:gd name="connsiteX94" fmla="*/ 70 w 6096000"/>
              <a:gd name="connsiteY94" fmla="*/ 2357496 h 6528034"/>
              <a:gd name="connsiteX95" fmla="*/ 75 w 6096000"/>
              <a:gd name="connsiteY95" fmla="*/ 2333023 h 6528034"/>
              <a:gd name="connsiteX96" fmla="*/ 0 w 6096000"/>
              <a:gd name="connsiteY96" fmla="*/ 2332286 h 6528034"/>
              <a:gd name="connsiteX97" fmla="*/ 102 w 6096000"/>
              <a:gd name="connsiteY97" fmla="*/ 1859734 h 6528034"/>
              <a:gd name="connsiteX98" fmla="*/ 790 w 6096000"/>
              <a:gd name="connsiteY98" fmla="*/ 1859730 h 6528034"/>
              <a:gd name="connsiteX99" fmla="*/ 1277 w 6096000"/>
              <a:gd name="connsiteY99" fmla="*/ 1859730 h 6528034"/>
              <a:gd name="connsiteX100" fmla="*/ 1277 w 6096000"/>
              <a:gd name="connsiteY100" fmla="*/ 734186 h 6528034"/>
              <a:gd name="connsiteX101" fmla="*/ 1278 w 6096000"/>
              <a:gd name="connsiteY101" fmla="*/ 734186 h 6528034"/>
              <a:gd name="connsiteX102" fmla="*/ 1278 w 6096000"/>
              <a:gd name="connsiteY102" fmla="*/ 1 h 6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6000" h="6528034">
                <a:moveTo>
                  <a:pt x="498361" y="0"/>
                </a:moveTo>
                <a:lnTo>
                  <a:pt x="2956322" y="0"/>
                </a:lnTo>
                <a:lnTo>
                  <a:pt x="2956322" y="1"/>
                </a:lnTo>
                <a:lnTo>
                  <a:pt x="3133467" y="1"/>
                </a:lnTo>
                <a:lnTo>
                  <a:pt x="5254219" y="1"/>
                </a:lnTo>
                <a:lnTo>
                  <a:pt x="5254219" y="2612"/>
                </a:lnTo>
                <a:lnTo>
                  <a:pt x="5334022" y="2594"/>
                </a:lnTo>
                <a:cubicBezTo>
                  <a:pt x="5421676" y="3113"/>
                  <a:pt x="5505980" y="38567"/>
                  <a:pt x="5567834" y="100419"/>
                </a:cubicBezTo>
                <a:cubicBezTo>
                  <a:pt x="5567834" y="100419"/>
                  <a:pt x="5567834" y="100419"/>
                  <a:pt x="5998174" y="530758"/>
                </a:cubicBezTo>
                <a:cubicBezTo>
                  <a:pt x="6045058" y="577643"/>
                  <a:pt x="6076350" y="636415"/>
                  <a:pt x="6089287" y="699850"/>
                </a:cubicBezTo>
                <a:lnTo>
                  <a:pt x="6092847" y="734186"/>
                </a:lnTo>
                <a:lnTo>
                  <a:pt x="6094720" y="734187"/>
                </a:lnTo>
                <a:lnTo>
                  <a:pt x="6094720" y="752239"/>
                </a:lnTo>
                <a:lnTo>
                  <a:pt x="6096000" y="764572"/>
                </a:lnTo>
                <a:cubicBezTo>
                  <a:pt x="6096000" y="764572"/>
                  <a:pt x="6096000" y="764572"/>
                  <a:pt x="6095930" y="1081147"/>
                </a:cubicBezTo>
                <a:lnTo>
                  <a:pt x="6095926" y="1105640"/>
                </a:lnTo>
                <a:lnTo>
                  <a:pt x="6096000" y="1106355"/>
                </a:lnTo>
                <a:cubicBezTo>
                  <a:pt x="6096000" y="1106355"/>
                  <a:pt x="6096000" y="1106355"/>
                  <a:pt x="6095896" y="1578910"/>
                </a:cubicBezTo>
                <a:cubicBezTo>
                  <a:pt x="6095896" y="1578910"/>
                  <a:pt x="6095896" y="1578910"/>
                  <a:pt x="6095210" y="1578912"/>
                </a:cubicBezTo>
                <a:lnTo>
                  <a:pt x="6094720" y="1578914"/>
                </a:lnTo>
                <a:lnTo>
                  <a:pt x="6094720" y="1676436"/>
                </a:lnTo>
                <a:lnTo>
                  <a:pt x="6094720" y="1939724"/>
                </a:lnTo>
                <a:lnTo>
                  <a:pt x="6094720" y="1957771"/>
                </a:lnTo>
                <a:lnTo>
                  <a:pt x="6096000" y="1970105"/>
                </a:lnTo>
                <a:cubicBezTo>
                  <a:pt x="6096000" y="1970105"/>
                  <a:pt x="6096000" y="1970105"/>
                  <a:pt x="6095930" y="2286686"/>
                </a:cubicBezTo>
                <a:lnTo>
                  <a:pt x="6095926" y="2311171"/>
                </a:lnTo>
                <a:lnTo>
                  <a:pt x="6095999" y="2311888"/>
                </a:lnTo>
                <a:cubicBezTo>
                  <a:pt x="6095999" y="2311888"/>
                  <a:pt x="6095999" y="2311888"/>
                  <a:pt x="6095896" y="2784449"/>
                </a:cubicBezTo>
                <a:cubicBezTo>
                  <a:pt x="6095896" y="2784449"/>
                  <a:pt x="6095896" y="2784449"/>
                  <a:pt x="6095210" y="2784450"/>
                </a:cubicBezTo>
                <a:lnTo>
                  <a:pt x="6094720" y="2784451"/>
                </a:lnTo>
                <a:lnTo>
                  <a:pt x="6094720" y="2881981"/>
                </a:lnTo>
                <a:lnTo>
                  <a:pt x="6094720" y="3094524"/>
                </a:lnTo>
                <a:lnTo>
                  <a:pt x="6094720" y="3223754"/>
                </a:lnTo>
                <a:lnTo>
                  <a:pt x="6094720" y="3316620"/>
                </a:lnTo>
                <a:lnTo>
                  <a:pt x="6094720" y="3436291"/>
                </a:lnTo>
                <a:lnTo>
                  <a:pt x="6094720" y="3524159"/>
                </a:lnTo>
                <a:lnTo>
                  <a:pt x="6094720" y="3612822"/>
                </a:lnTo>
                <a:lnTo>
                  <a:pt x="6096000" y="3625155"/>
                </a:lnTo>
                <a:cubicBezTo>
                  <a:pt x="6096000" y="3625155"/>
                  <a:pt x="6096000" y="3625155"/>
                  <a:pt x="6095930" y="3941730"/>
                </a:cubicBezTo>
                <a:lnTo>
                  <a:pt x="6095926" y="3966224"/>
                </a:lnTo>
                <a:lnTo>
                  <a:pt x="6096000" y="3966938"/>
                </a:lnTo>
                <a:cubicBezTo>
                  <a:pt x="6096000" y="3966938"/>
                  <a:pt x="6096000" y="3966938"/>
                  <a:pt x="6095995" y="3991859"/>
                </a:cubicBezTo>
                <a:lnTo>
                  <a:pt x="6095993" y="4001046"/>
                </a:lnTo>
                <a:lnTo>
                  <a:pt x="6095999" y="4001118"/>
                </a:lnTo>
                <a:cubicBezTo>
                  <a:pt x="6095999" y="4001118"/>
                  <a:pt x="6095999" y="4001118"/>
                  <a:pt x="6095930" y="4317694"/>
                </a:cubicBezTo>
                <a:lnTo>
                  <a:pt x="6095926" y="4342186"/>
                </a:lnTo>
                <a:lnTo>
                  <a:pt x="6096000" y="4342902"/>
                </a:lnTo>
                <a:cubicBezTo>
                  <a:pt x="6096000" y="4342902"/>
                  <a:pt x="6096000" y="4342902"/>
                  <a:pt x="6095896" y="4815458"/>
                </a:cubicBezTo>
                <a:cubicBezTo>
                  <a:pt x="6095896" y="4815458"/>
                  <a:pt x="6095896" y="4815458"/>
                  <a:pt x="6095209" y="4815459"/>
                </a:cubicBezTo>
                <a:lnTo>
                  <a:pt x="6094720" y="4815459"/>
                </a:lnTo>
                <a:lnTo>
                  <a:pt x="6094720" y="4901060"/>
                </a:lnTo>
                <a:lnTo>
                  <a:pt x="6094720" y="5109958"/>
                </a:lnTo>
                <a:lnTo>
                  <a:pt x="6094720" y="5202832"/>
                </a:lnTo>
                <a:lnTo>
                  <a:pt x="6094720" y="5242844"/>
                </a:lnTo>
                <a:lnTo>
                  <a:pt x="6094720" y="5544616"/>
                </a:lnTo>
                <a:lnTo>
                  <a:pt x="6094720" y="5884479"/>
                </a:lnTo>
                <a:lnTo>
                  <a:pt x="6094720" y="6186250"/>
                </a:lnTo>
                <a:lnTo>
                  <a:pt x="6094720" y="6226262"/>
                </a:lnTo>
                <a:lnTo>
                  <a:pt x="6094720" y="6528034"/>
                </a:lnTo>
                <a:lnTo>
                  <a:pt x="5774783" y="6528034"/>
                </a:lnTo>
                <a:lnTo>
                  <a:pt x="5597638" y="6528034"/>
                </a:lnTo>
                <a:lnTo>
                  <a:pt x="3636760" y="6528034"/>
                </a:lnTo>
                <a:lnTo>
                  <a:pt x="3459615" y="6528034"/>
                </a:lnTo>
                <a:lnTo>
                  <a:pt x="3139677" y="6528034"/>
                </a:lnTo>
                <a:lnTo>
                  <a:pt x="3139677" y="6528032"/>
                </a:lnTo>
                <a:lnTo>
                  <a:pt x="2962532" y="6528032"/>
                </a:lnTo>
                <a:lnTo>
                  <a:pt x="841782" y="6528032"/>
                </a:lnTo>
                <a:lnTo>
                  <a:pt x="841782" y="6527773"/>
                </a:lnTo>
                <a:lnTo>
                  <a:pt x="761978" y="6527791"/>
                </a:lnTo>
                <a:cubicBezTo>
                  <a:pt x="674323" y="6527273"/>
                  <a:pt x="590019" y="6491819"/>
                  <a:pt x="528166" y="6429965"/>
                </a:cubicBezTo>
                <a:cubicBezTo>
                  <a:pt x="528166" y="6429965"/>
                  <a:pt x="528166" y="6429965"/>
                  <a:pt x="97826" y="5999627"/>
                </a:cubicBezTo>
                <a:cubicBezTo>
                  <a:pt x="35315" y="5937116"/>
                  <a:pt x="519" y="5853470"/>
                  <a:pt x="2" y="5765813"/>
                </a:cubicBezTo>
                <a:cubicBezTo>
                  <a:pt x="2" y="5765813"/>
                  <a:pt x="2" y="5765813"/>
                  <a:pt x="57" y="5512346"/>
                </a:cubicBezTo>
                <a:lnTo>
                  <a:pt x="67" y="5464670"/>
                </a:lnTo>
                <a:lnTo>
                  <a:pt x="2" y="5464039"/>
                </a:lnTo>
                <a:cubicBezTo>
                  <a:pt x="2" y="5464039"/>
                  <a:pt x="2" y="5464039"/>
                  <a:pt x="7" y="5439119"/>
                </a:cubicBezTo>
                <a:lnTo>
                  <a:pt x="10" y="5424128"/>
                </a:lnTo>
                <a:lnTo>
                  <a:pt x="0" y="5424029"/>
                </a:lnTo>
                <a:cubicBezTo>
                  <a:pt x="0" y="5424029"/>
                  <a:pt x="0" y="5424029"/>
                  <a:pt x="55" y="5170563"/>
                </a:cubicBezTo>
                <a:lnTo>
                  <a:pt x="66" y="5122889"/>
                </a:lnTo>
                <a:lnTo>
                  <a:pt x="0" y="5122257"/>
                </a:lnTo>
                <a:cubicBezTo>
                  <a:pt x="0" y="5122257"/>
                  <a:pt x="0" y="5122257"/>
                  <a:pt x="103" y="4649702"/>
                </a:cubicBezTo>
                <a:cubicBezTo>
                  <a:pt x="103" y="4649702"/>
                  <a:pt x="103" y="4649702"/>
                  <a:pt x="790" y="4649701"/>
                </a:cubicBezTo>
                <a:lnTo>
                  <a:pt x="1276" y="4649700"/>
                </a:lnTo>
                <a:lnTo>
                  <a:pt x="1277" y="3891898"/>
                </a:lnTo>
                <a:lnTo>
                  <a:pt x="1" y="3879598"/>
                </a:lnTo>
                <a:cubicBezTo>
                  <a:pt x="1" y="3879598"/>
                  <a:pt x="1" y="3879598"/>
                  <a:pt x="70" y="3563023"/>
                </a:cubicBezTo>
                <a:lnTo>
                  <a:pt x="76" y="3538548"/>
                </a:lnTo>
                <a:lnTo>
                  <a:pt x="0" y="3537818"/>
                </a:lnTo>
                <a:cubicBezTo>
                  <a:pt x="0" y="3537818"/>
                  <a:pt x="0" y="3537818"/>
                  <a:pt x="103" y="3065277"/>
                </a:cubicBezTo>
                <a:cubicBezTo>
                  <a:pt x="103" y="3065277"/>
                  <a:pt x="103" y="3065277"/>
                  <a:pt x="791" y="3065276"/>
                </a:cubicBezTo>
                <a:lnTo>
                  <a:pt x="1277" y="3065275"/>
                </a:lnTo>
                <a:lnTo>
                  <a:pt x="1277" y="2686371"/>
                </a:lnTo>
                <a:lnTo>
                  <a:pt x="2" y="2674072"/>
                </a:lnTo>
                <a:cubicBezTo>
                  <a:pt x="2" y="2674072"/>
                  <a:pt x="2" y="2674072"/>
                  <a:pt x="70" y="2357496"/>
                </a:cubicBezTo>
                <a:lnTo>
                  <a:pt x="75" y="2333023"/>
                </a:lnTo>
                <a:lnTo>
                  <a:pt x="0" y="2332286"/>
                </a:lnTo>
                <a:cubicBezTo>
                  <a:pt x="0" y="2332286"/>
                  <a:pt x="0" y="2332286"/>
                  <a:pt x="102" y="1859734"/>
                </a:cubicBezTo>
                <a:cubicBezTo>
                  <a:pt x="102" y="1859734"/>
                  <a:pt x="102" y="1859734"/>
                  <a:pt x="790" y="1859730"/>
                </a:cubicBezTo>
                <a:lnTo>
                  <a:pt x="1277" y="1859730"/>
                </a:lnTo>
                <a:lnTo>
                  <a:pt x="1277" y="734186"/>
                </a:lnTo>
                <a:lnTo>
                  <a:pt x="1278" y="734186"/>
                </a:lnTo>
                <a:lnTo>
                  <a:pt x="127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929713-92BF-C5AE-255B-E700DC1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579438"/>
            <a:ext cx="5113896" cy="79216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20AE283-D579-E34E-7789-64765852C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67257" y="1382889"/>
            <a:ext cx="5131359" cy="336374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13D57F8-6390-CDE9-60EB-FC8B8483A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12" y="1371600"/>
            <a:ext cx="5113897" cy="347663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F517ECE-082F-3056-AFD9-60411B053E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2250" y="579439"/>
            <a:ext cx="5126365" cy="792162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66">
            <a:extLst>
              <a:ext uri="{FF2B5EF4-FFF2-40B4-BE49-F238E27FC236}">
                <a16:creationId xmlns:a16="http://schemas.microsoft.com/office/drawing/2014/main" id="{C84DD61B-4070-C209-5ED2-587D11C44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90" y="6405456"/>
            <a:ext cx="5124874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18">
            <a:extLst>
              <a:ext uri="{FF2B5EF4-FFF2-40B4-BE49-F238E27FC236}">
                <a16:creationId xmlns:a16="http://schemas.microsoft.com/office/drawing/2014/main" id="{F582D2F8-1181-5FCC-997C-48991667BBB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288" y="2397125"/>
            <a:ext cx="5124876" cy="3771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101158F9-1BE5-6CCB-9F66-3D2F595BCE6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4140" y="2394727"/>
            <a:ext cx="5124475" cy="3771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19012-2F00-B026-AF1B-C0B1AAA46A1C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49833989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Viri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45700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951000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a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542252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739557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Az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004114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u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6157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A960-1966-68C3-41FC-594A6B88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7DAF8-F6A7-6F6B-9B22-E657CE551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6EE310-36F5-327E-169C-29E8787C9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79" y="1032607"/>
            <a:ext cx="11194511" cy="338993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285CE7-3927-599A-7699-572E402D0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12" y="2035495"/>
            <a:ext cx="3535902" cy="3411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22752F3-A11D-F3CE-9C28-1AC0B9FF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800" y="2035495"/>
            <a:ext cx="3535902" cy="3411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1BD4B2-786C-28F8-387F-E3BBF4BE8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788" y="2035495"/>
            <a:ext cx="3535902" cy="3411523"/>
          </a:xfrm>
          <a:prstGeom prst="rect">
            <a:avLst/>
          </a:prstGeom>
        </p:spPr>
      </p:pic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689A8D44-0CC8-383B-B4E2-AA3D6981A7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9907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02D6D283-8AC2-EB13-B516-0E2D9E4CBB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05094" y="2168278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44EC714-C35F-5891-DA25-0E04F73FD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0281" y="2171485"/>
            <a:ext cx="3148384" cy="30192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610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Viri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CA0FF3-745C-B3F9-31BA-0D72F6997897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BCFC4176-9DE3-B70C-EEA6-E92C0551B1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1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605E036-9278-326A-A717-B279EB022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26627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EC896C82-CBBA-75F8-E833-2663BE43FB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3781B12-EF4C-0172-7852-53CFAC014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672727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Ca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rgbClr val="8E71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2287E4B-F93C-8279-53D0-512F9BC58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rgbClr val="8E71F4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BB1BAE8-29A8-75DB-FA7D-7C041D8A6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913635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S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3FC7D27-6AA1-E476-9F7B-96F489C753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B05D3-3EB2-0600-A4B2-7D1D82E0A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9954887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Electric Az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F743C81-C521-0195-D9E9-D20B49FE8C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rgbClr val="3700FF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B651381-8245-2111-67DE-8F8507F80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148093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Su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E10EB5A-F6DE-9F4E-2117-2176E75AEACD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rgbClr val="FE8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692DA30-7E49-60E7-C70F-22061A00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EC53A6EE-15C6-E97D-4ECF-6DDC191C32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DF844BE-99C5-C441-8EB7-130FE29E4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24293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348281F-E4BF-75A0-15C8-599824A66E32}"/>
              </a:ext>
            </a:extLst>
          </p:cNvPr>
          <p:cNvSpPr/>
          <p:nvPr/>
        </p:nvSpPr>
        <p:spPr>
          <a:xfrm>
            <a:off x="0" y="0"/>
            <a:ext cx="8433622" cy="5854259"/>
          </a:xfrm>
          <a:custGeom>
            <a:avLst/>
            <a:gdLst>
              <a:gd name="connsiteX0" fmla="*/ 3920070 w 8433622"/>
              <a:gd name="connsiteY0" fmla="*/ 0 h 5854259"/>
              <a:gd name="connsiteX1" fmla="*/ 3921623 w 8433622"/>
              <a:gd name="connsiteY1" fmla="*/ 0 h 5854259"/>
              <a:gd name="connsiteX2" fmla="*/ 3942361 w 8433622"/>
              <a:gd name="connsiteY2" fmla="*/ 2150 h 5854259"/>
              <a:gd name="connsiteX3" fmla="*/ 5611946 w 8433622"/>
              <a:gd name="connsiteY3" fmla="*/ 2151 h 5854259"/>
              <a:gd name="connsiteX4" fmla="*/ 5611946 w 8433622"/>
              <a:gd name="connsiteY4" fmla="*/ 2154 h 5854259"/>
              <a:gd name="connsiteX5" fmla="*/ 6351359 w 8433622"/>
              <a:gd name="connsiteY5" fmla="*/ 2154 h 5854259"/>
              <a:gd name="connsiteX6" fmla="*/ 6351360 w 8433622"/>
              <a:gd name="connsiteY6" fmla="*/ 1330 h 5854259"/>
              <a:gd name="connsiteX7" fmla="*/ 6351361 w 8433622"/>
              <a:gd name="connsiteY7" fmla="*/ 173 h 5854259"/>
              <a:gd name="connsiteX8" fmla="*/ 7146741 w 8433622"/>
              <a:gd name="connsiteY8" fmla="*/ 0 h 5854259"/>
              <a:gd name="connsiteX9" fmla="*/ 7167509 w 8433622"/>
              <a:gd name="connsiteY9" fmla="*/ 2154 h 5854259"/>
              <a:gd name="connsiteX10" fmla="*/ 7197882 w 8433622"/>
              <a:gd name="connsiteY10" fmla="*/ 2154 h 5854259"/>
              <a:gd name="connsiteX11" fmla="*/ 7197881 w 8433622"/>
              <a:gd name="connsiteY11" fmla="*/ 5304 h 5854259"/>
              <a:gd name="connsiteX12" fmla="*/ 7255678 w 8433622"/>
              <a:gd name="connsiteY12" fmla="*/ 11299 h 5854259"/>
              <a:gd name="connsiteX13" fmla="*/ 7540283 w 8433622"/>
              <a:gd name="connsiteY13" fmla="*/ 164653 h 5854259"/>
              <a:gd name="connsiteX14" fmla="*/ 8264607 w 8433622"/>
              <a:gd name="connsiteY14" fmla="*/ 888978 h 5854259"/>
              <a:gd name="connsiteX15" fmla="*/ 8429260 w 8433622"/>
              <a:gd name="connsiteY15" fmla="*/ 1282519 h 5854259"/>
              <a:gd name="connsiteX16" fmla="*/ 8429232 w 8433622"/>
              <a:gd name="connsiteY16" fmla="*/ 1416839 h 5854259"/>
              <a:gd name="connsiteX17" fmla="*/ 8433622 w 8433622"/>
              <a:gd name="connsiteY17" fmla="*/ 1416840 h 5854259"/>
              <a:gd name="connsiteX18" fmla="*/ 8433622 w 8433622"/>
              <a:gd name="connsiteY18" fmla="*/ 5852108 h 5854259"/>
              <a:gd name="connsiteX19" fmla="*/ 7197882 w 8433622"/>
              <a:gd name="connsiteY19" fmla="*/ 5852108 h 5854259"/>
              <a:gd name="connsiteX20" fmla="*/ 7197881 w 8433622"/>
              <a:gd name="connsiteY20" fmla="*/ 5852111 h 5854259"/>
              <a:gd name="connsiteX21" fmla="*/ 5303429 w 8433622"/>
              <a:gd name="connsiteY21" fmla="*/ 5852110 h 5854259"/>
              <a:gd name="connsiteX22" fmla="*/ 5303428 w 8433622"/>
              <a:gd name="connsiteY22" fmla="*/ 5852929 h 5854259"/>
              <a:gd name="connsiteX23" fmla="*/ 5303427 w 8433622"/>
              <a:gd name="connsiteY23" fmla="*/ 5854086 h 5854259"/>
              <a:gd name="connsiteX24" fmla="*/ 4508047 w 8433622"/>
              <a:gd name="connsiteY24" fmla="*/ 5854259 h 5854259"/>
              <a:gd name="connsiteX25" fmla="*/ 4487306 w 8433622"/>
              <a:gd name="connsiteY25" fmla="*/ 5852108 h 5854259"/>
              <a:gd name="connsiteX26" fmla="*/ 3972763 w 8433622"/>
              <a:gd name="connsiteY26" fmla="*/ 5852108 h 5854259"/>
              <a:gd name="connsiteX27" fmla="*/ 3972763 w 8433622"/>
              <a:gd name="connsiteY27" fmla="*/ 5852110 h 5854259"/>
              <a:gd name="connsiteX28" fmla="*/ 2078312 w 8433622"/>
              <a:gd name="connsiteY28" fmla="*/ 5852111 h 5854259"/>
              <a:gd name="connsiteX29" fmla="*/ 2078310 w 8433622"/>
              <a:gd name="connsiteY29" fmla="*/ 5852929 h 5854259"/>
              <a:gd name="connsiteX30" fmla="*/ 2078308 w 8433622"/>
              <a:gd name="connsiteY30" fmla="*/ 5854086 h 5854259"/>
              <a:gd name="connsiteX31" fmla="*/ 1282928 w 8433622"/>
              <a:gd name="connsiteY31" fmla="*/ 5854259 h 5854259"/>
              <a:gd name="connsiteX32" fmla="*/ 889387 w 8433622"/>
              <a:gd name="connsiteY32" fmla="*/ 5689605 h 5854259"/>
              <a:gd name="connsiteX33" fmla="*/ 165062 w 8433622"/>
              <a:gd name="connsiteY33" fmla="*/ 4965281 h 5854259"/>
              <a:gd name="connsiteX34" fmla="*/ 408 w 8433622"/>
              <a:gd name="connsiteY34" fmla="*/ 4571739 h 5854259"/>
              <a:gd name="connsiteX35" fmla="*/ 438 w 8433622"/>
              <a:gd name="connsiteY35" fmla="*/ 4437419 h 5854259"/>
              <a:gd name="connsiteX36" fmla="*/ 0 w 8433622"/>
              <a:gd name="connsiteY36" fmla="*/ 4437419 h 5854259"/>
              <a:gd name="connsiteX37" fmla="*/ 0 w 8433622"/>
              <a:gd name="connsiteY37" fmla="*/ 2151 h 5854259"/>
              <a:gd name="connsiteX38" fmla="*/ 2386827 w 8433622"/>
              <a:gd name="connsiteY38" fmla="*/ 2151 h 5854259"/>
              <a:gd name="connsiteX39" fmla="*/ 2386827 w 8433622"/>
              <a:gd name="connsiteY39" fmla="*/ 2154 h 5854259"/>
              <a:gd name="connsiteX40" fmla="*/ 3126241 w 8433622"/>
              <a:gd name="connsiteY40" fmla="*/ 2154 h 5854259"/>
              <a:gd name="connsiteX41" fmla="*/ 3126241 w 8433622"/>
              <a:gd name="connsiteY41" fmla="*/ 1330 h 5854259"/>
              <a:gd name="connsiteX42" fmla="*/ 3126243 w 8433622"/>
              <a:gd name="connsiteY42" fmla="*/ 173 h 5854259"/>
              <a:gd name="connsiteX43" fmla="*/ 3920070 w 8433622"/>
              <a:gd name="connsiteY43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433622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1194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67509" y="2154"/>
                </a:lnTo>
                <a:lnTo>
                  <a:pt x="7197882" y="2154"/>
                </a:lnTo>
                <a:lnTo>
                  <a:pt x="7197881" y="5304"/>
                </a:lnTo>
                <a:lnTo>
                  <a:pt x="7255678" y="11299"/>
                </a:lnTo>
                <a:cubicBezTo>
                  <a:pt x="7362449" y="33070"/>
                  <a:pt x="7461371" y="85742"/>
                  <a:pt x="7540283" y="164653"/>
                </a:cubicBezTo>
                <a:cubicBezTo>
                  <a:pt x="8264607" y="888978"/>
                  <a:pt x="8264607" y="888978"/>
                  <a:pt x="8264607" y="888978"/>
                </a:cubicBezTo>
                <a:cubicBezTo>
                  <a:pt x="8368715" y="993086"/>
                  <a:pt x="8428389" y="1134982"/>
                  <a:pt x="8429260" y="1282519"/>
                </a:cubicBezTo>
                <a:lnTo>
                  <a:pt x="8429232" y="1416839"/>
                </a:lnTo>
                <a:lnTo>
                  <a:pt x="8433622" y="1416840"/>
                </a:lnTo>
                <a:lnTo>
                  <a:pt x="8433622" y="5852108"/>
                </a:lnTo>
                <a:lnTo>
                  <a:pt x="7197882" y="5852108"/>
                </a:lnTo>
                <a:lnTo>
                  <a:pt x="7197881" y="5852111"/>
                </a:lnTo>
                <a:lnTo>
                  <a:pt x="5303429" y="5852110"/>
                </a:lnTo>
                <a:lnTo>
                  <a:pt x="5303428" y="5852929"/>
                </a:lnTo>
                <a:cubicBezTo>
                  <a:pt x="5303427" y="5854086"/>
                  <a:pt x="5303427" y="5854086"/>
                  <a:pt x="5303427" y="5854086"/>
                </a:cubicBezTo>
                <a:cubicBezTo>
                  <a:pt x="4508047" y="5854259"/>
                  <a:pt x="4508047" y="5854259"/>
                  <a:pt x="4508047" y="5854259"/>
                </a:cubicBezTo>
                <a:lnTo>
                  <a:pt x="4487306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CAA64B69-6870-9345-43ED-30469132BE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7325" y="3883114"/>
            <a:ext cx="2619376" cy="2897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3A3FC33-1ED6-1515-EA16-01036EE16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7325" y="4179245"/>
            <a:ext cx="2619375" cy="961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26252F-A467-EB73-566C-0C17582FA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315" y="1447799"/>
            <a:ext cx="6065385" cy="3167743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24568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Viri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12B88C-1D9B-01AB-26E3-BC8A07620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9D42FA4-97E5-2009-BCA8-2325360CAF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AC985E-60C7-9CCC-4E69-91F96197C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458108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923696B-E6D1-2488-5D3F-68B3F6D6D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62F0885D-82A8-8F0E-A681-58B009245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3EBA2B0-AB72-511C-7F98-4BEEE74F2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06885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S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C111B-C4DA-DB86-B196-398891D5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A790AF06-497B-5541-6E7F-7A27B5278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18999DA-13C6-1DF9-A678-6E673FDAF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388035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Ca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rgbClr val="8E71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508AA4-21A6-A763-C113-04D0F2C3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FF5B4CC8-BCAB-B098-1C87-6C66DABB26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68F2A6-6656-0CB8-C928-65BEF054B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64757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Electric Az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4613F8-95E1-898F-E892-A10CE92D3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2BE5304D-327B-37D1-0009-A5564B1A88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66B613-EC13-792C-8933-FE53D0C39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542255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Segue Su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rgbClr val="FE8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582F92-FD72-D592-598D-5A2C6A686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A51FA575-D879-1736-3F6A-3D70E1E431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3B597F-1636-E1C0-C0F7-980B564F7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7430297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ng Segu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F11427-BF8E-9C4B-8FF2-DBE37EBA0B06}"/>
              </a:ext>
            </a:extLst>
          </p:cNvPr>
          <p:cNvSpPr/>
          <p:nvPr/>
        </p:nvSpPr>
        <p:spPr>
          <a:xfrm>
            <a:off x="0" y="0"/>
            <a:ext cx="11688451" cy="5854259"/>
          </a:xfrm>
          <a:custGeom>
            <a:avLst/>
            <a:gdLst>
              <a:gd name="connsiteX0" fmla="*/ 3920070 w 11688451"/>
              <a:gd name="connsiteY0" fmla="*/ 0 h 5854259"/>
              <a:gd name="connsiteX1" fmla="*/ 3921623 w 11688451"/>
              <a:gd name="connsiteY1" fmla="*/ 0 h 5854259"/>
              <a:gd name="connsiteX2" fmla="*/ 3942361 w 11688451"/>
              <a:gd name="connsiteY2" fmla="*/ 2150 h 5854259"/>
              <a:gd name="connsiteX3" fmla="*/ 5611946 w 11688451"/>
              <a:gd name="connsiteY3" fmla="*/ 2151 h 5854259"/>
              <a:gd name="connsiteX4" fmla="*/ 5641656 w 11688451"/>
              <a:gd name="connsiteY4" fmla="*/ 2151 h 5854259"/>
              <a:gd name="connsiteX5" fmla="*/ 5641656 w 11688451"/>
              <a:gd name="connsiteY5" fmla="*/ 2154 h 5854259"/>
              <a:gd name="connsiteX6" fmla="*/ 6351359 w 11688451"/>
              <a:gd name="connsiteY6" fmla="*/ 2154 h 5854259"/>
              <a:gd name="connsiteX7" fmla="*/ 6351360 w 11688451"/>
              <a:gd name="connsiteY7" fmla="*/ 1330 h 5854259"/>
              <a:gd name="connsiteX8" fmla="*/ 6351361 w 11688451"/>
              <a:gd name="connsiteY8" fmla="*/ 173 h 5854259"/>
              <a:gd name="connsiteX9" fmla="*/ 7146741 w 11688451"/>
              <a:gd name="connsiteY9" fmla="*/ 0 h 5854259"/>
              <a:gd name="connsiteX10" fmla="*/ 7146804 w 11688451"/>
              <a:gd name="connsiteY10" fmla="*/ 7 h 5854259"/>
              <a:gd name="connsiteX11" fmla="*/ 7166212 w 11688451"/>
              <a:gd name="connsiteY11" fmla="*/ 2 h 5854259"/>
              <a:gd name="connsiteX12" fmla="*/ 7174899 w 11688451"/>
              <a:gd name="connsiteY12" fmla="*/ 0 h 5854259"/>
              <a:gd name="connsiteX13" fmla="*/ 7176452 w 11688451"/>
              <a:gd name="connsiteY13" fmla="*/ 0 h 5854259"/>
              <a:gd name="connsiteX14" fmla="*/ 7197190 w 11688451"/>
              <a:gd name="connsiteY14" fmla="*/ 2150 h 5854259"/>
              <a:gd name="connsiteX15" fmla="*/ 8866775 w 11688451"/>
              <a:gd name="connsiteY15" fmla="*/ 2151 h 5854259"/>
              <a:gd name="connsiteX16" fmla="*/ 8866775 w 11688451"/>
              <a:gd name="connsiteY16" fmla="*/ 2154 h 5854259"/>
              <a:gd name="connsiteX17" fmla="*/ 9606188 w 11688451"/>
              <a:gd name="connsiteY17" fmla="*/ 2154 h 5854259"/>
              <a:gd name="connsiteX18" fmla="*/ 9606189 w 11688451"/>
              <a:gd name="connsiteY18" fmla="*/ 1330 h 5854259"/>
              <a:gd name="connsiteX19" fmla="*/ 9606190 w 11688451"/>
              <a:gd name="connsiteY19" fmla="*/ 173 h 5854259"/>
              <a:gd name="connsiteX20" fmla="*/ 10401570 w 11688451"/>
              <a:gd name="connsiteY20" fmla="*/ 0 h 5854259"/>
              <a:gd name="connsiteX21" fmla="*/ 10422338 w 11688451"/>
              <a:gd name="connsiteY21" fmla="*/ 2154 h 5854259"/>
              <a:gd name="connsiteX22" fmla="*/ 10452711 w 11688451"/>
              <a:gd name="connsiteY22" fmla="*/ 2154 h 5854259"/>
              <a:gd name="connsiteX23" fmla="*/ 10452710 w 11688451"/>
              <a:gd name="connsiteY23" fmla="*/ 5304 h 5854259"/>
              <a:gd name="connsiteX24" fmla="*/ 10510507 w 11688451"/>
              <a:gd name="connsiteY24" fmla="*/ 11299 h 5854259"/>
              <a:gd name="connsiteX25" fmla="*/ 10795112 w 11688451"/>
              <a:gd name="connsiteY25" fmla="*/ 164653 h 5854259"/>
              <a:gd name="connsiteX26" fmla="*/ 11519436 w 11688451"/>
              <a:gd name="connsiteY26" fmla="*/ 888978 h 5854259"/>
              <a:gd name="connsiteX27" fmla="*/ 11684089 w 11688451"/>
              <a:gd name="connsiteY27" fmla="*/ 1282519 h 5854259"/>
              <a:gd name="connsiteX28" fmla="*/ 11684061 w 11688451"/>
              <a:gd name="connsiteY28" fmla="*/ 1416839 h 5854259"/>
              <a:gd name="connsiteX29" fmla="*/ 11688451 w 11688451"/>
              <a:gd name="connsiteY29" fmla="*/ 1416840 h 5854259"/>
              <a:gd name="connsiteX30" fmla="*/ 11688451 w 11688451"/>
              <a:gd name="connsiteY30" fmla="*/ 5852108 h 5854259"/>
              <a:gd name="connsiteX31" fmla="*/ 10452711 w 11688451"/>
              <a:gd name="connsiteY31" fmla="*/ 5852108 h 5854259"/>
              <a:gd name="connsiteX32" fmla="*/ 10452710 w 11688451"/>
              <a:gd name="connsiteY32" fmla="*/ 5852111 h 5854259"/>
              <a:gd name="connsiteX33" fmla="*/ 8558258 w 11688451"/>
              <a:gd name="connsiteY33" fmla="*/ 5852110 h 5854259"/>
              <a:gd name="connsiteX34" fmla="*/ 8558257 w 11688451"/>
              <a:gd name="connsiteY34" fmla="*/ 5852929 h 5854259"/>
              <a:gd name="connsiteX35" fmla="*/ 8558256 w 11688451"/>
              <a:gd name="connsiteY35" fmla="*/ 5854086 h 5854259"/>
              <a:gd name="connsiteX36" fmla="*/ 7762876 w 11688451"/>
              <a:gd name="connsiteY36" fmla="*/ 5854259 h 5854259"/>
              <a:gd name="connsiteX37" fmla="*/ 7742135 w 11688451"/>
              <a:gd name="connsiteY37" fmla="*/ 5852108 h 5854259"/>
              <a:gd name="connsiteX38" fmla="*/ 7227592 w 11688451"/>
              <a:gd name="connsiteY38" fmla="*/ 5852108 h 5854259"/>
              <a:gd name="connsiteX39" fmla="*/ 7227592 w 11688451"/>
              <a:gd name="connsiteY39" fmla="*/ 5852110 h 5854259"/>
              <a:gd name="connsiteX40" fmla="*/ 7197882 w 11688451"/>
              <a:gd name="connsiteY40" fmla="*/ 5852110 h 5854259"/>
              <a:gd name="connsiteX41" fmla="*/ 7197881 w 11688451"/>
              <a:gd name="connsiteY41" fmla="*/ 5852111 h 5854259"/>
              <a:gd name="connsiteX42" fmla="*/ 6265511 w 11688451"/>
              <a:gd name="connsiteY42" fmla="*/ 5852111 h 5854259"/>
              <a:gd name="connsiteX43" fmla="*/ 5333141 w 11688451"/>
              <a:gd name="connsiteY43" fmla="*/ 5852111 h 5854259"/>
              <a:gd name="connsiteX44" fmla="*/ 5333139 w 11688451"/>
              <a:gd name="connsiteY44" fmla="*/ 5852929 h 5854259"/>
              <a:gd name="connsiteX45" fmla="*/ 5333137 w 11688451"/>
              <a:gd name="connsiteY45" fmla="*/ 5854086 h 5854259"/>
              <a:gd name="connsiteX46" fmla="*/ 4537757 w 11688451"/>
              <a:gd name="connsiteY46" fmla="*/ 5854259 h 5854259"/>
              <a:gd name="connsiteX47" fmla="*/ 4537695 w 11688451"/>
              <a:gd name="connsiteY47" fmla="*/ 5854253 h 5854259"/>
              <a:gd name="connsiteX48" fmla="*/ 4520475 w 11688451"/>
              <a:gd name="connsiteY48" fmla="*/ 5854257 h 5854259"/>
              <a:gd name="connsiteX49" fmla="*/ 4508047 w 11688451"/>
              <a:gd name="connsiteY49" fmla="*/ 5854259 h 5854259"/>
              <a:gd name="connsiteX50" fmla="*/ 4487307 w 11688451"/>
              <a:gd name="connsiteY50" fmla="*/ 5852108 h 5854259"/>
              <a:gd name="connsiteX51" fmla="*/ 3972763 w 11688451"/>
              <a:gd name="connsiteY51" fmla="*/ 5852108 h 5854259"/>
              <a:gd name="connsiteX52" fmla="*/ 3972763 w 11688451"/>
              <a:gd name="connsiteY52" fmla="*/ 5852110 h 5854259"/>
              <a:gd name="connsiteX53" fmla="*/ 2078312 w 11688451"/>
              <a:gd name="connsiteY53" fmla="*/ 5852111 h 5854259"/>
              <a:gd name="connsiteX54" fmla="*/ 2078310 w 11688451"/>
              <a:gd name="connsiteY54" fmla="*/ 5852929 h 5854259"/>
              <a:gd name="connsiteX55" fmla="*/ 2078308 w 11688451"/>
              <a:gd name="connsiteY55" fmla="*/ 5854086 h 5854259"/>
              <a:gd name="connsiteX56" fmla="*/ 1282928 w 11688451"/>
              <a:gd name="connsiteY56" fmla="*/ 5854259 h 5854259"/>
              <a:gd name="connsiteX57" fmla="*/ 889387 w 11688451"/>
              <a:gd name="connsiteY57" fmla="*/ 5689605 h 5854259"/>
              <a:gd name="connsiteX58" fmla="*/ 165062 w 11688451"/>
              <a:gd name="connsiteY58" fmla="*/ 4965281 h 5854259"/>
              <a:gd name="connsiteX59" fmla="*/ 408 w 11688451"/>
              <a:gd name="connsiteY59" fmla="*/ 4571739 h 5854259"/>
              <a:gd name="connsiteX60" fmla="*/ 438 w 11688451"/>
              <a:gd name="connsiteY60" fmla="*/ 4437419 h 5854259"/>
              <a:gd name="connsiteX61" fmla="*/ 0 w 11688451"/>
              <a:gd name="connsiteY61" fmla="*/ 4437419 h 5854259"/>
              <a:gd name="connsiteX62" fmla="*/ 0 w 11688451"/>
              <a:gd name="connsiteY62" fmla="*/ 2151 h 5854259"/>
              <a:gd name="connsiteX63" fmla="*/ 2386827 w 11688451"/>
              <a:gd name="connsiteY63" fmla="*/ 2151 h 5854259"/>
              <a:gd name="connsiteX64" fmla="*/ 2386827 w 11688451"/>
              <a:gd name="connsiteY64" fmla="*/ 2154 h 5854259"/>
              <a:gd name="connsiteX65" fmla="*/ 3126241 w 11688451"/>
              <a:gd name="connsiteY65" fmla="*/ 2154 h 5854259"/>
              <a:gd name="connsiteX66" fmla="*/ 3126241 w 11688451"/>
              <a:gd name="connsiteY66" fmla="*/ 1330 h 5854259"/>
              <a:gd name="connsiteX67" fmla="*/ 3126243 w 11688451"/>
              <a:gd name="connsiteY67" fmla="*/ 173 h 5854259"/>
              <a:gd name="connsiteX68" fmla="*/ 3920070 w 11688451"/>
              <a:gd name="connsiteY68" fmla="*/ 0 h 58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688451" h="5854259">
                <a:moveTo>
                  <a:pt x="3920070" y="0"/>
                </a:moveTo>
                <a:cubicBezTo>
                  <a:pt x="3921623" y="0"/>
                  <a:pt x="3921623" y="0"/>
                  <a:pt x="3921623" y="0"/>
                </a:cubicBezTo>
                <a:lnTo>
                  <a:pt x="3942361" y="2150"/>
                </a:lnTo>
                <a:lnTo>
                  <a:pt x="5611946" y="2151"/>
                </a:lnTo>
                <a:lnTo>
                  <a:pt x="5641656" y="2151"/>
                </a:lnTo>
                <a:lnTo>
                  <a:pt x="5641656" y="2154"/>
                </a:lnTo>
                <a:lnTo>
                  <a:pt x="6351359" y="2154"/>
                </a:lnTo>
                <a:lnTo>
                  <a:pt x="6351360" y="1330"/>
                </a:lnTo>
                <a:cubicBezTo>
                  <a:pt x="6351361" y="173"/>
                  <a:pt x="6351361" y="173"/>
                  <a:pt x="6351361" y="173"/>
                </a:cubicBezTo>
                <a:cubicBezTo>
                  <a:pt x="7146741" y="0"/>
                  <a:pt x="7146741" y="0"/>
                  <a:pt x="7146741" y="0"/>
                </a:cubicBezTo>
                <a:lnTo>
                  <a:pt x="7146804" y="7"/>
                </a:lnTo>
                <a:lnTo>
                  <a:pt x="7166212" y="2"/>
                </a:lnTo>
                <a:cubicBezTo>
                  <a:pt x="7170991" y="1"/>
                  <a:pt x="7173540" y="0"/>
                  <a:pt x="7174899" y="0"/>
                </a:cubicBezTo>
                <a:cubicBezTo>
                  <a:pt x="7176452" y="0"/>
                  <a:pt x="7176452" y="0"/>
                  <a:pt x="7176452" y="0"/>
                </a:cubicBezTo>
                <a:lnTo>
                  <a:pt x="7197190" y="2150"/>
                </a:lnTo>
                <a:lnTo>
                  <a:pt x="8866775" y="2151"/>
                </a:lnTo>
                <a:lnTo>
                  <a:pt x="8866775" y="2154"/>
                </a:lnTo>
                <a:lnTo>
                  <a:pt x="9606188" y="2154"/>
                </a:lnTo>
                <a:lnTo>
                  <a:pt x="9606189" y="1330"/>
                </a:lnTo>
                <a:cubicBezTo>
                  <a:pt x="9606190" y="173"/>
                  <a:pt x="9606190" y="173"/>
                  <a:pt x="9606190" y="173"/>
                </a:cubicBezTo>
                <a:cubicBezTo>
                  <a:pt x="10401570" y="0"/>
                  <a:pt x="10401570" y="0"/>
                  <a:pt x="10401570" y="0"/>
                </a:cubicBezTo>
                <a:lnTo>
                  <a:pt x="10422338" y="2154"/>
                </a:lnTo>
                <a:lnTo>
                  <a:pt x="10452711" y="2154"/>
                </a:lnTo>
                <a:lnTo>
                  <a:pt x="10452710" y="5304"/>
                </a:lnTo>
                <a:lnTo>
                  <a:pt x="10510507" y="11299"/>
                </a:lnTo>
                <a:cubicBezTo>
                  <a:pt x="10617278" y="33070"/>
                  <a:pt x="10716200" y="85742"/>
                  <a:pt x="10795112" y="164653"/>
                </a:cubicBezTo>
                <a:cubicBezTo>
                  <a:pt x="11519436" y="888978"/>
                  <a:pt x="11519436" y="888978"/>
                  <a:pt x="11519436" y="888978"/>
                </a:cubicBezTo>
                <a:cubicBezTo>
                  <a:pt x="11623544" y="993086"/>
                  <a:pt x="11683218" y="1134982"/>
                  <a:pt x="11684089" y="1282519"/>
                </a:cubicBezTo>
                <a:lnTo>
                  <a:pt x="11684061" y="1416839"/>
                </a:lnTo>
                <a:lnTo>
                  <a:pt x="11688451" y="1416840"/>
                </a:lnTo>
                <a:lnTo>
                  <a:pt x="11688451" y="5852108"/>
                </a:lnTo>
                <a:lnTo>
                  <a:pt x="10452711" y="5852108"/>
                </a:lnTo>
                <a:lnTo>
                  <a:pt x="10452710" y="5852111"/>
                </a:lnTo>
                <a:lnTo>
                  <a:pt x="8558258" y="5852110"/>
                </a:lnTo>
                <a:lnTo>
                  <a:pt x="8558257" y="5852929"/>
                </a:lnTo>
                <a:cubicBezTo>
                  <a:pt x="8558256" y="5854086"/>
                  <a:pt x="8558256" y="5854086"/>
                  <a:pt x="8558256" y="5854086"/>
                </a:cubicBezTo>
                <a:cubicBezTo>
                  <a:pt x="7762876" y="5854259"/>
                  <a:pt x="7762876" y="5854259"/>
                  <a:pt x="7762876" y="5854259"/>
                </a:cubicBezTo>
                <a:lnTo>
                  <a:pt x="7742135" y="5852108"/>
                </a:lnTo>
                <a:lnTo>
                  <a:pt x="7227592" y="5852108"/>
                </a:lnTo>
                <a:lnTo>
                  <a:pt x="7227592" y="5852110"/>
                </a:lnTo>
                <a:lnTo>
                  <a:pt x="7197882" y="5852110"/>
                </a:lnTo>
                <a:lnTo>
                  <a:pt x="7197881" y="5852111"/>
                </a:lnTo>
                <a:lnTo>
                  <a:pt x="6265511" y="5852111"/>
                </a:lnTo>
                <a:lnTo>
                  <a:pt x="5333141" y="5852111"/>
                </a:lnTo>
                <a:lnTo>
                  <a:pt x="5333139" y="5852929"/>
                </a:lnTo>
                <a:cubicBezTo>
                  <a:pt x="5333137" y="5854086"/>
                  <a:pt x="5333137" y="5854086"/>
                  <a:pt x="5333137" y="5854086"/>
                </a:cubicBezTo>
                <a:cubicBezTo>
                  <a:pt x="4537757" y="5854259"/>
                  <a:pt x="4537757" y="5854259"/>
                  <a:pt x="4537757" y="5854259"/>
                </a:cubicBezTo>
                <a:lnTo>
                  <a:pt x="4537695" y="5854253"/>
                </a:lnTo>
                <a:lnTo>
                  <a:pt x="4520475" y="5854257"/>
                </a:lnTo>
                <a:cubicBezTo>
                  <a:pt x="4508047" y="5854259"/>
                  <a:pt x="4508047" y="5854259"/>
                  <a:pt x="4508047" y="5854259"/>
                </a:cubicBezTo>
                <a:lnTo>
                  <a:pt x="4487307" y="5852108"/>
                </a:lnTo>
                <a:lnTo>
                  <a:pt x="3972763" y="5852108"/>
                </a:lnTo>
                <a:lnTo>
                  <a:pt x="3972763" y="5852110"/>
                </a:lnTo>
                <a:lnTo>
                  <a:pt x="2078312" y="5852111"/>
                </a:lnTo>
                <a:lnTo>
                  <a:pt x="2078310" y="5852929"/>
                </a:lnTo>
                <a:cubicBezTo>
                  <a:pt x="2078308" y="5854086"/>
                  <a:pt x="2078308" y="5854086"/>
                  <a:pt x="2078308" y="5854086"/>
                </a:cubicBezTo>
                <a:cubicBezTo>
                  <a:pt x="1282928" y="5854259"/>
                  <a:pt x="1282928" y="5854259"/>
                  <a:pt x="1282928" y="5854259"/>
                </a:cubicBezTo>
                <a:cubicBezTo>
                  <a:pt x="1135391" y="5853387"/>
                  <a:pt x="994602" y="5794821"/>
                  <a:pt x="889387" y="5689605"/>
                </a:cubicBezTo>
                <a:cubicBezTo>
                  <a:pt x="165062" y="4965281"/>
                  <a:pt x="165062" y="4965281"/>
                  <a:pt x="165062" y="4965281"/>
                </a:cubicBezTo>
                <a:cubicBezTo>
                  <a:pt x="60954" y="4861173"/>
                  <a:pt x="1280" y="4719276"/>
                  <a:pt x="408" y="4571739"/>
                </a:cubicBezTo>
                <a:lnTo>
                  <a:pt x="438" y="4437419"/>
                </a:lnTo>
                <a:lnTo>
                  <a:pt x="0" y="4437419"/>
                </a:lnTo>
                <a:lnTo>
                  <a:pt x="0" y="2151"/>
                </a:lnTo>
                <a:lnTo>
                  <a:pt x="2386827" y="2151"/>
                </a:lnTo>
                <a:lnTo>
                  <a:pt x="2386827" y="2154"/>
                </a:lnTo>
                <a:lnTo>
                  <a:pt x="3126241" y="2154"/>
                </a:lnTo>
                <a:lnTo>
                  <a:pt x="3126241" y="1330"/>
                </a:lnTo>
                <a:cubicBezTo>
                  <a:pt x="3126243" y="173"/>
                  <a:pt x="3126243" y="173"/>
                  <a:pt x="3126243" y="173"/>
                </a:cubicBezTo>
                <a:cubicBezTo>
                  <a:pt x="3822200" y="22"/>
                  <a:pt x="3909195" y="3"/>
                  <a:pt x="39200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56672E4-A86A-B455-40ED-0F18C925D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13" y="1486886"/>
            <a:ext cx="8940800" cy="2492830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4DB632D8-1557-9CDA-6FA0-2693E3F447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6214" y="618372"/>
            <a:ext cx="2620962" cy="39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00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6BE7EFBE-D514-1C4D-E345-F2A2262F6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3" y="4176319"/>
            <a:ext cx="8940800" cy="9415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659514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- Title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4B4641-564B-4F50-B919-B87A300325E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Please use Veeam approved images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81CCBE3-AB03-CD0A-5AFC-B2D12E0E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1719072"/>
            <a:ext cx="2478024" cy="2633472"/>
          </a:xfrm>
        </p:spPr>
        <p:txBody>
          <a:bodyPr>
            <a:no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CABB1D5-9F70-0790-2CA6-EED81F873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711" y="4462123"/>
            <a:ext cx="2478024" cy="941596"/>
          </a:xfrm>
        </p:spPr>
        <p:txBody>
          <a:bodyPr/>
          <a:lstStyle>
            <a:lvl1pPr marL="0" indent="0" algn="l">
              <a:buNone/>
              <a:defRPr sz="1600">
                <a:solidFill>
                  <a:srgbClr val="8E71F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0CD76F-39F4-0597-9293-243C3018F268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D8D5B56-E424-6128-34B3-388FDEBB2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  <p:sp>
        <p:nvSpPr>
          <p:cNvPr id="4" name="Footer Placeholder 66">
            <a:extLst>
              <a:ext uri="{FF2B5EF4-FFF2-40B4-BE49-F238E27FC236}">
                <a16:creationId xmlns:a16="http://schemas.microsoft.com/office/drawing/2014/main" id="{2F59360D-5ED1-6B3A-8664-732FAE5E9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0575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7275045-EA2F-6833-CA26-A612D995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682625"/>
            <a:ext cx="7388225" cy="5486400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sz="8900">
                <a:blipFill>
                  <a:blip r:embed="rId2"/>
                  <a:stretch>
                    <a:fillRect/>
                  </a:stretch>
                </a:blip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23A6BD4-B62E-6382-6798-23111C2BB9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6296" y="4201903"/>
            <a:ext cx="2670404" cy="941596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56DF0987-DD6F-3F7E-619C-F50FB4D48E88}"/>
              </a:ext>
            </a:extLst>
          </p:cNvPr>
          <p:cNvSpPr/>
          <p:nvPr userDrawn="1"/>
        </p:nvSpPr>
        <p:spPr>
          <a:xfrm>
            <a:off x="8617193" y="3654596"/>
            <a:ext cx="468070" cy="468069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D6752C-F930-8EFC-DFFE-27F7B6B4FDD6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C0D19E9-59AA-8C0D-D7F6-CD42F5383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1811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156672E4-A86A-B455-40ED-0F18C925D8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88" y="682625"/>
            <a:ext cx="10490625" cy="5486400"/>
          </a:xfrm>
        </p:spPr>
        <p:txBody>
          <a:bodyPr anchor="ctr">
            <a:noAutofit/>
          </a:bodyPr>
          <a:lstStyle>
            <a:lvl1pPr>
              <a:lnSpc>
                <a:spcPct val="84000"/>
              </a:lnSpc>
              <a:defRPr lang="en-US" sz="8900" b="0" i="0" kern="1200" dirty="0">
                <a:blipFill>
                  <a:blip r:embed="rId2"/>
                  <a:stretch>
                    <a:fillRect/>
                  </a:stretch>
                </a:blipFill>
                <a:latin typeface="+mj-lt"/>
                <a:ea typeface="ES Build Full Bauhaus Medium" pitchFamily="2" charset="77"/>
                <a:cs typeface="+mj-cs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FC90EC-ED1D-58F3-0BC9-BB1B050CB818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70F76DB-E835-D8A5-AD76-EE34D1C028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9477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Viridi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CD9A012-462B-D2A7-903C-6A1DCF4394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6842 w 12192000"/>
              <a:gd name="connsiteY1" fmla="*/ 0 h 6858000"/>
              <a:gd name="connsiteX2" fmla="*/ 7250945 w 12192000"/>
              <a:gd name="connsiteY2" fmla="*/ 6573770 h 6858000"/>
              <a:gd name="connsiteX3" fmla="*/ 7600067 w 12192000"/>
              <a:gd name="connsiteY3" fmla="*/ 6718654 h 6858000"/>
              <a:gd name="connsiteX4" fmla="*/ 7601224 w 12192000"/>
              <a:gd name="connsiteY4" fmla="*/ 6719027 h 6858000"/>
              <a:gd name="connsiteX5" fmla="*/ 7601224 w 12192000"/>
              <a:gd name="connsiteY5" fmla="*/ 6718654 h 6858000"/>
              <a:gd name="connsiteX6" fmla="*/ 7950308 w 12192000"/>
              <a:gd name="connsiteY6" fmla="*/ 6574181 h 6858000"/>
              <a:gd name="connsiteX7" fmla="*/ 12192000 w 12192000"/>
              <a:gd name="connsiteY7" fmla="*/ 2332489 h 6858000"/>
              <a:gd name="connsiteX8" fmla="*/ 12192000 w 12192000"/>
              <a:gd name="connsiteY8" fmla="*/ 6858000 h 6858000"/>
              <a:gd name="connsiteX9" fmla="*/ 2825088 w 12192000"/>
              <a:gd name="connsiteY9" fmla="*/ 6858000 h 6858000"/>
              <a:gd name="connsiteX10" fmla="*/ 2665503 w 12192000"/>
              <a:gd name="connsiteY10" fmla="*/ 6713540 h 6858000"/>
              <a:gd name="connsiteX11" fmla="*/ 0 w 12192000"/>
              <a:gd name="connsiteY11" fmla="*/ 40478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6842" y="0"/>
                </a:lnTo>
                <a:lnTo>
                  <a:pt x="7250945" y="6573770"/>
                </a:lnTo>
                <a:cubicBezTo>
                  <a:pt x="7347409" y="6670236"/>
                  <a:pt x="7473925" y="6718654"/>
                  <a:pt x="7600067" y="6718654"/>
                </a:cubicBezTo>
                <a:lnTo>
                  <a:pt x="7601224" y="6719027"/>
                </a:lnTo>
                <a:lnTo>
                  <a:pt x="7601224" y="6718654"/>
                </a:lnTo>
                <a:cubicBezTo>
                  <a:pt x="7727738" y="6718654"/>
                  <a:pt x="7853881" y="6670236"/>
                  <a:pt x="7950308" y="6574181"/>
                </a:cubicBezTo>
                <a:lnTo>
                  <a:pt x="12192000" y="2332489"/>
                </a:lnTo>
                <a:lnTo>
                  <a:pt x="12192000" y="6858000"/>
                </a:lnTo>
                <a:lnTo>
                  <a:pt x="2825088" y="6858000"/>
                </a:lnTo>
                <a:lnTo>
                  <a:pt x="2665503" y="6713540"/>
                </a:lnTo>
                <a:lnTo>
                  <a:pt x="0" y="4047865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12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3F21F-4213-B69E-35C2-E06FEA62BD24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05A25A4A-FAE7-2D2B-4226-570A975BC54A}"/>
              </a:ext>
            </a:extLst>
          </p:cNvPr>
          <p:cNvSpPr/>
          <p:nvPr userDrawn="1"/>
        </p:nvSpPr>
        <p:spPr>
          <a:xfrm>
            <a:off x="1471879" y="1032627"/>
            <a:ext cx="686638" cy="686636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F2371-56CE-DEB1-222E-662031DE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588" y="1566659"/>
            <a:ext cx="8583612" cy="3916566"/>
          </a:xfrm>
        </p:spPr>
        <p:txBody>
          <a:bodyPr anchor="t">
            <a:noAutofit/>
          </a:bodyPr>
          <a:lstStyle>
            <a:lvl1pPr>
              <a:lnSpc>
                <a:spcPct val="87000"/>
              </a:lnSpc>
              <a:defRPr lang="en-US" sz="8900" b="0" i="0" kern="1200" dirty="0">
                <a:solidFill>
                  <a:schemeClr val="accent1"/>
                </a:solidFill>
                <a:effectLst/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459A949-7013-B7FD-5ECA-05984FCBE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2441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Dark Viridi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CD9A012-462B-D2A7-903C-6A1DCF4394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6842 w 12192000"/>
              <a:gd name="connsiteY1" fmla="*/ 0 h 6858000"/>
              <a:gd name="connsiteX2" fmla="*/ 7250945 w 12192000"/>
              <a:gd name="connsiteY2" fmla="*/ 6573770 h 6858000"/>
              <a:gd name="connsiteX3" fmla="*/ 7600067 w 12192000"/>
              <a:gd name="connsiteY3" fmla="*/ 6718654 h 6858000"/>
              <a:gd name="connsiteX4" fmla="*/ 7601224 w 12192000"/>
              <a:gd name="connsiteY4" fmla="*/ 6719027 h 6858000"/>
              <a:gd name="connsiteX5" fmla="*/ 7601224 w 12192000"/>
              <a:gd name="connsiteY5" fmla="*/ 6718654 h 6858000"/>
              <a:gd name="connsiteX6" fmla="*/ 7950308 w 12192000"/>
              <a:gd name="connsiteY6" fmla="*/ 6574181 h 6858000"/>
              <a:gd name="connsiteX7" fmla="*/ 12192000 w 12192000"/>
              <a:gd name="connsiteY7" fmla="*/ 2332489 h 6858000"/>
              <a:gd name="connsiteX8" fmla="*/ 12192000 w 12192000"/>
              <a:gd name="connsiteY8" fmla="*/ 6858000 h 6858000"/>
              <a:gd name="connsiteX9" fmla="*/ 2825088 w 12192000"/>
              <a:gd name="connsiteY9" fmla="*/ 6858000 h 6858000"/>
              <a:gd name="connsiteX10" fmla="*/ 2665503 w 12192000"/>
              <a:gd name="connsiteY10" fmla="*/ 6713540 h 6858000"/>
              <a:gd name="connsiteX11" fmla="*/ 0 w 12192000"/>
              <a:gd name="connsiteY11" fmla="*/ 40478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6842" y="0"/>
                </a:lnTo>
                <a:lnTo>
                  <a:pt x="7250945" y="6573770"/>
                </a:lnTo>
                <a:cubicBezTo>
                  <a:pt x="7347409" y="6670236"/>
                  <a:pt x="7473925" y="6718654"/>
                  <a:pt x="7600067" y="6718654"/>
                </a:cubicBezTo>
                <a:lnTo>
                  <a:pt x="7601224" y="6719027"/>
                </a:lnTo>
                <a:lnTo>
                  <a:pt x="7601224" y="6718654"/>
                </a:lnTo>
                <a:cubicBezTo>
                  <a:pt x="7727738" y="6718654"/>
                  <a:pt x="7853881" y="6670236"/>
                  <a:pt x="7950308" y="6574181"/>
                </a:cubicBezTo>
                <a:lnTo>
                  <a:pt x="12192000" y="2332489"/>
                </a:lnTo>
                <a:lnTo>
                  <a:pt x="12192000" y="6858000"/>
                </a:lnTo>
                <a:lnTo>
                  <a:pt x="2825088" y="6858000"/>
                </a:lnTo>
                <a:lnTo>
                  <a:pt x="2665503" y="6713540"/>
                </a:lnTo>
                <a:lnTo>
                  <a:pt x="0" y="4047865"/>
                </a:lnTo>
                <a:close/>
              </a:path>
            </a:pathLst>
          </a:custGeom>
          <a:gradFill flip="none" rotWithShape="1">
            <a:gsLst>
              <a:gs pos="56000">
                <a:srgbClr val="00D05D">
                  <a:lumMod val="60000"/>
                  <a:lumOff val="40000"/>
                  <a:alpha val="12000"/>
                </a:srgbClr>
              </a:gs>
              <a:gs pos="100000">
                <a:srgbClr val="00D05D">
                  <a:lumMod val="60000"/>
                  <a:lumOff val="4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3F21F-4213-B69E-35C2-E06FEA62BD24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F076FBFC-2295-89FF-B37C-86C1FE1D00AF}"/>
              </a:ext>
            </a:extLst>
          </p:cNvPr>
          <p:cNvSpPr/>
          <p:nvPr userDrawn="1"/>
        </p:nvSpPr>
        <p:spPr>
          <a:xfrm>
            <a:off x="1471879" y="1032627"/>
            <a:ext cx="686638" cy="686636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7D86A7-D254-ABAF-0940-639A29284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588" y="1566659"/>
            <a:ext cx="8583612" cy="3916566"/>
          </a:xfrm>
        </p:spPr>
        <p:txBody>
          <a:bodyPr anchor="t">
            <a:noAutofit/>
          </a:bodyPr>
          <a:lstStyle>
            <a:lvl1pPr>
              <a:lnSpc>
                <a:spcPct val="87000"/>
              </a:lnSpc>
              <a:defRPr lang="en-US" sz="8900" b="0" i="0" kern="1200" dirty="0">
                <a:solidFill>
                  <a:schemeClr val="bg1"/>
                </a:solidFill>
                <a:effectLst/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5EDC521-038C-BB62-29CF-2CF0D2193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3855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Summary Dark Azur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CD9A012-462B-D2A7-903C-6A1DCF4394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6842 w 12192000"/>
              <a:gd name="connsiteY1" fmla="*/ 0 h 6858000"/>
              <a:gd name="connsiteX2" fmla="*/ 7250945 w 12192000"/>
              <a:gd name="connsiteY2" fmla="*/ 6573770 h 6858000"/>
              <a:gd name="connsiteX3" fmla="*/ 7600067 w 12192000"/>
              <a:gd name="connsiteY3" fmla="*/ 6718654 h 6858000"/>
              <a:gd name="connsiteX4" fmla="*/ 7601224 w 12192000"/>
              <a:gd name="connsiteY4" fmla="*/ 6719027 h 6858000"/>
              <a:gd name="connsiteX5" fmla="*/ 7601224 w 12192000"/>
              <a:gd name="connsiteY5" fmla="*/ 6718654 h 6858000"/>
              <a:gd name="connsiteX6" fmla="*/ 7950308 w 12192000"/>
              <a:gd name="connsiteY6" fmla="*/ 6574181 h 6858000"/>
              <a:gd name="connsiteX7" fmla="*/ 12192000 w 12192000"/>
              <a:gd name="connsiteY7" fmla="*/ 2332489 h 6858000"/>
              <a:gd name="connsiteX8" fmla="*/ 12192000 w 12192000"/>
              <a:gd name="connsiteY8" fmla="*/ 6858000 h 6858000"/>
              <a:gd name="connsiteX9" fmla="*/ 2825088 w 12192000"/>
              <a:gd name="connsiteY9" fmla="*/ 6858000 h 6858000"/>
              <a:gd name="connsiteX10" fmla="*/ 2665503 w 12192000"/>
              <a:gd name="connsiteY10" fmla="*/ 6713540 h 6858000"/>
              <a:gd name="connsiteX11" fmla="*/ 0 w 12192000"/>
              <a:gd name="connsiteY11" fmla="*/ 40478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6842" y="0"/>
                </a:lnTo>
                <a:lnTo>
                  <a:pt x="7250945" y="6573770"/>
                </a:lnTo>
                <a:cubicBezTo>
                  <a:pt x="7347409" y="6670236"/>
                  <a:pt x="7473925" y="6718654"/>
                  <a:pt x="7600067" y="6718654"/>
                </a:cubicBezTo>
                <a:lnTo>
                  <a:pt x="7601224" y="6719027"/>
                </a:lnTo>
                <a:lnTo>
                  <a:pt x="7601224" y="6718654"/>
                </a:lnTo>
                <a:cubicBezTo>
                  <a:pt x="7727738" y="6718654"/>
                  <a:pt x="7853881" y="6670236"/>
                  <a:pt x="7950308" y="6574181"/>
                </a:cubicBezTo>
                <a:lnTo>
                  <a:pt x="12192000" y="2332489"/>
                </a:lnTo>
                <a:lnTo>
                  <a:pt x="12192000" y="6858000"/>
                </a:lnTo>
                <a:lnTo>
                  <a:pt x="2825088" y="6858000"/>
                </a:lnTo>
                <a:lnTo>
                  <a:pt x="2665503" y="6713540"/>
                </a:lnTo>
                <a:lnTo>
                  <a:pt x="0" y="4047865"/>
                </a:lnTo>
                <a:close/>
              </a:path>
            </a:pathLst>
          </a:custGeom>
          <a:gradFill flip="none" rotWithShape="1">
            <a:gsLst>
              <a:gs pos="56000">
                <a:schemeClr val="accent3">
                  <a:lumMod val="60000"/>
                  <a:lumOff val="40000"/>
                  <a:alpha val="13000"/>
                </a:schemeClr>
              </a:gs>
              <a:gs pos="100000">
                <a:srgbClr val="4B1EEE">
                  <a:alpha val="46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E1EFF03-2B6D-DE21-5340-445DA073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588" y="1566659"/>
            <a:ext cx="8583612" cy="3916566"/>
          </a:xfrm>
        </p:spPr>
        <p:txBody>
          <a:bodyPr anchor="t">
            <a:noAutofit/>
          </a:bodyPr>
          <a:lstStyle>
            <a:lvl1pPr>
              <a:lnSpc>
                <a:spcPct val="87000"/>
              </a:lnSpc>
              <a:defRPr lang="en-US" sz="8900" b="0" i="0" kern="1200" dirty="0">
                <a:solidFill>
                  <a:schemeClr val="bg1"/>
                </a:solidFill>
                <a:effectLst/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3F21F-4213-B69E-35C2-E06FEA62BD24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BB27F27B-41AF-4315-DA80-0330A4E9166E}"/>
              </a:ext>
            </a:extLst>
          </p:cNvPr>
          <p:cNvSpPr/>
          <p:nvPr userDrawn="1"/>
        </p:nvSpPr>
        <p:spPr>
          <a:xfrm>
            <a:off x="1471879" y="1032627"/>
            <a:ext cx="686638" cy="686636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C0B3A41-F977-046C-29E6-3826DC1A7B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2131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CD9A012-462B-D2A7-903C-6A1DCF4394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6842 w 12192000"/>
              <a:gd name="connsiteY1" fmla="*/ 0 h 6858000"/>
              <a:gd name="connsiteX2" fmla="*/ 7250945 w 12192000"/>
              <a:gd name="connsiteY2" fmla="*/ 6573770 h 6858000"/>
              <a:gd name="connsiteX3" fmla="*/ 7600067 w 12192000"/>
              <a:gd name="connsiteY3" fmla="*/ 6718654 h 6858000"/>
              <a:gd name="connsiteX4" fmla="*/ 7601224 w 12192000"/>
              <a:gd name="connsiteY4" fmla="*/ 6719027 h 6858000"/>
              <a:gd name="connsiteX5" fmla="*/ 7601224 w 12192000"/>
              <a:gd name="connsiteY5" fmla="*/ 6718654 h 6858000"/>
              <a:gd name="connsiteX6" fmla="*/ 7950308 w 12192000"/>
              <a:gd name="connsiteY6" fmla="*/ 6574181 h 6858000"/>
              <a:gd name="connsiteX7" fmla="*/ 12192000 w 12192000"/>
              <a:gd name="connsiteY7" fmla="*/ 2332489 h 6858000"/>
              <a:gd name="connsiteX8" fmla="*/ 12192000 w 12192000"/>
              <a:gd name="connsiteY8" fmla="*/ 6858000 h 6858000"/>
              <a:gd name="connsiteX9" fmla="*/ 2825088 w 12192000"/>
              <a:gd name="connsiteY9" fmla="*/ 6858000 h 6858000"/>
              <a:gd name="connsiteX10" fmla="*/ 2665503 w 12192000"/>
              <a:gd name="connsiteY10" fmla="*/ 6713540 h 6858000"/>
              <a:gd name="connsiteX11" fmla="*/ 0 w 12192000"/>
              <a:gd name="connsiteY11" fmla="*/ 40478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6842" y="0"/>
                </a:lnTo>
                <a:lnTo>
                  <a:pt x="7250945" y="6573770"/>
                </a:lnTo>
                <a:cubicBezTo>
                  <a:pt x="7347409" y="6670236"/>
                  <a:pt x="7473925" y="6718654"/>
                  <a:pt x="7600067" y="6718654"/>
                </a:cubicBezTo>
                <a:lnTo>
                  <a:pt x="7601224" y="6719027"/>
                </a:lnTo>
                <a:lnTo>
                  <a:pt x="7601224" y="6718654"/>
                </a:lnTo>
                <a:cubicBezTo>
                  <a:pt x="7727738" y="6718654"/>
                  <a:pt x="7853881" y="6670236"/>
                  <a:pt x="7950308" y="6574181"/>
                </a:cubicBezTo>
                <a:lnTo>
                  <a:pt x="12192000" y="2332489"/>
                </a:lnTo>
                <a:lnTo>
                  <a:pt x="12192000" y="6858000"/>
                </a:lnTo>
                <a:lnTo>
                  <a:pt x="2825088" y="6858000"/>
                </a:lnTo>
                <a:lnTo>
                  <a:pt x="2665503" y="6713540"/>
                </a:lnTo>
                <a:lnTo>
                  <a:pt x="0" y="4047865"/>
                </a:lnTo>
                <a:close/>
              </a:path>
            </a:pathLst>
          </a:custGeom>
          <a:gradFill flip="none" rotWithShape="1">
            <a:gsLst>
              <a:gs pos="56000">
                <a:schemeClr val="bg1">
                  <a:lumMod val="95000"/>
                  <a:alpha val="52000"/>
                </a:schemeClr>
              </a:gs>
              <a:gs pos="100000">
                <a:schemeClr val="tx2">
                  <a:lumMod val="40000"/>
                  <a:lumOff val="60000"/>
                  <a:alpha val="54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E1EFF03-2B6D-DE21-5340-445DA073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1719263"/>
            <a:ext cx="8597900" cy="3771899"/>
          </a:xfrm>
        </p:spPr>
        <p:txBody>
          <a:bodyPr anchor="t">
            <a:noAutofit/>
          </a:bodyPr>
          <a:lstStyle>
            <a:lvl1pPr>
              <a:lnSpc>
                <a:spcPct val="87000"/>
              </a:lnSpc>
              <a:defRPr lang="en-US" sz="8900" b="0" i="0" kern="1200" dirty="0">
                <a:solidFill>
                  <a:schemeClr val="accent1"/>
                </a:solidFill>
                <a:effectLst/>
                <a:latin typeface="+mn-lt"/>
                <a:ea typeface="ES Build" pitchFamily="2" charset="77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37F595A5-0DF7-C3DE-1313-FCCFBFD328CF}"/>
              </a:ext>
            </a:extLst>
          </p:cNvPr>
          <p:cNvSpPr/>
          <p:nvPr userDrawn="1"/>
        </p:nvSpPr>
        <p:spPr>
          <a:xfrm>
            <a:off x="1471879" y="1032627"/>
            <a:ext cx="686638" cy="686636"/>
          </a:xfrm>
          <a:custGeom>
            <a:avLst/>
            <a:gdLst/>
            <a:ahLst/>
            <a:cxnLst/>
            <a:rect l="l" t="t" r="r" b="b"/>
            <a:pathLst>
              <a:path w="828675" h="828675">
                <a:moveTo>
                  <a:pt x="828121" y="0"/>
                </a:moveTo>
                <a:lnTo>
                  <a:pt x="511712" y="565"/>
                </a:lnTo>
                <a:lnTo>
                  <a:pt x="468206" y="4936"/>
                </a:lnTo>
                <a:lnTo>
                  <a:pt x="426776" y="17574"/>
                </a:lnTo>
                <a:lnTo>
                  <a:pt x="388579" y="37999"/>
                </a:lnTo>
                <a:lnTo>
                  <a:pt x="354774" y="65736"/>
                </a:lnTo>
                <a:lnTo>
                  <a:pt x="65736" y="354774"/>
                </a:lnTo>
                <a:lnTo>
                  <a:pt x="38004" y="388579"/>
                </a:lnTo>
                <a:lnTo>
                  <a:pt x="17577" y="426774"/>
                </a:lnTo>
                <a:lnTo>
                  <a:pt x="4938" y="468201"/>
                </a:lnTo>
                <a:lnTo>
                  <a:pt x="565" y="511701"/>
                </a:lnTo>
                <a:lnTo>
                  <a:pt x="0" y="828110"/>
                </a:lnTo>
                <a:lnTo>
                  <a:pt x="235553" y="828110"/>
                </a:lnTo>
                <a:lnTo>
                  <a:pt x="236087" y="280776"/>
                </a:lnTo>
                <a:lnTo>
                  <a:pt x="239616" y="263356"/>
                </a:lnTo>
                <a:lnTo>
                  <a:pt x="249213" y="249132"/>
                </a:lnTo>
                <a:lnTo>
                  <a:pt x="263438" y="239540"/>
                </a:lnTo>
                <a:lnTo>
                  <a:pt x="280850" y="236013"/>
                </a:lnTo>
                <a:lnTo>
                  <a:pt x="828121" y="235553"/>
                </a:lnTo>
                <a:lnTo>
                  <a:pt x="828121" y="0"/>
                </a:lnTo>
                <a:close/>
              </a:path>
            </a:pathLst>
          </a:custGeom>
          <a:gradFill flip="none" rotWithShape="1">
            <a:gsLst>
              <a:gs pos="0">
                <a:srgbClr val="00824A"/>
              </a:gs>
              <a:gs pos="95413">
                <a:srgbClr val="96FFA1"/>
              </a:gs>
              <a:gs pos="32000">
                <a:srgbClr val="00D05D"/>
              </a:gs>
            </a:gsLst>
            <a:lin ang="8400000" scaled="0"/>
            <a:tileRect/>
          </a:gradFill>
        </p:spPr>
        <p:txBody>
          <a:bodyPr wrap="square" lIns="0" tIns="0" rIns="0" bIns="0" rtlCol="0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F5860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3F21F-4213-B69E-35C2-E06FEA62BD24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D5C35FF-E3DB-6882-28B9-2E52ED586C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5214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w/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B58D252-253C-859A-753B-BE0222265903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10984" y="416914"/>
            <a:ext cx="5829301" cy="7051271"/>
          </a:xfrm>
          <a:custGeom>
            <a:avLst/>
            <a:gdLst>
              <a:gd name="connsiteX0" fmla="*/ 0 w 6858000"/>
              <a:gd name="connsiteY0" fmla="*/ 6475591 h 8295611"/>
              <a:gd name="connsiteX1" fmla="*/ 0 w 6858000"/>
              <a:gd name="connsiteY1" fmla="*/ 0 h 8295611"/>
              <a:gd name="connsiteX2" fmla="*/ 5037655 w 6858000"/>
              <a:gd name="connsiteY2" fmla="*/ 0 h 8295611"/>
              <a:gd name="connsiteX3" fmla="*/ 5597611 w 6858000"/>
              <a:gd name="connsiteY3" fmla="*/ 231852 h 8295611"/>
              <a:gd name="connsiteX4" fmla="*/ 6626148 w 6858000"/>
              <a:gd name="connsiteY4" fmla="*/ 1260390 h 8295611"/>
              <a:gd name="connsiteX5" fmla="*/ 6858000 w 6858000"/>
              <a:gd name="connsiteY5" fmla="*/ 1820346 h 8295611"/>
              <a:gd name="connsiteX6" fmla="*/ 6858000 w 6858000"/>
              <a:gd name="connsiteY6" fmla="*/ 8295611 h 8295611"/>
              <a:gd name="connsiteX7" fmla="*/ 1820020 w 6858000"/>
              <a:gd name="connsiteY7" fmla="*/ 8295611 h 8295611"/>
              <a:gd name="connsiteX8" fmla="*/ 1260389 w 6858000"/>
              <a:gd name="connsiteY8" fmla="*/ 8063759 h 8295611"/>
              <a:gd name="connsiteX9" fmla="*/ 231852 w 6858000"/>
              <a:gd name="connsiteY9" fmla="*/ 7035547 h 8295611"/>
              <a:gd name="connsiteX10" fmla="*/ 0 w 6858000"/>
              <a:gd name="connsiteY10" fmla="*/ 6475591 h 8295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8295611">
                <a:moveTo>
                  <a:pt x="0" y="6475591"/>
                </a:moveTo>
                <a:lnTo>
                  <a:pt x="0" y="0"/>
                </a:lnTo>
                <a:lnTo>
                  <a:pt x="5037655" y="0"/>
                </a:lnTo>
                <a:cubicBezTo>
                  <a:pt x="5247720" y="0"/>
                  <a:pt x="5449005" y="83246"/>
                  <a:pt x="5597611" y="231852"/>
                </a:cubicBezTo>
                <a:cubicBezTo>
                  <a:pt x="5972216" y="606457"/>
                  <a:pt x="6251544" y="885785"/>
                  <a:pt x="6626148" y="1260390"/>
                </a:cubicBezTo>
                <a:cubicBezTo>
                  <a:pt x="6774430" y="1408996"/>
                  <a:pt x="6858000" y="1610281"/>
                  <a:pt x="6858000" y="1820346"/>
                </a:cubicBezTo>
                <a:lnTo>
                  <a:pt x="6858000" y="8295611"/>
                </a:lnTo>
                <a:lnTo>
                  <a:pt x="1820020" y="8295611"/>
                </a:lnTo>
                <a:cubicBezTo>
                  <a:pt x="1610281" y="8295611"/>
                  <a:pt x="1408670" y="8212040"/>
                  <a:pt x="1260389" y="8063759"/>
                </a:cubicBezTo>
                <a:cubicBezTo>
                  <a:pt x="885784" y="7689154"/>
                  <a:pt x="606457" y="7409827"/>
                  <a:pt x="231852" y="7035547"/>
                </a:cubicBezTo>
                <a:cubicBezTo>
                  <a:pt x="83571" y="6886941"/>
                  <a:pt x="0" y="6685656"/>
                  <a:pt x="0" y="647559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01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23A6BD4-B62E-6382-6798-23111C2BB9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5930" y="2823583"/>
            <a:ext cx="3670770" cy="128804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85000"/>
              </a:lnSpc>
              <a:buNone/>
              <a:defRPr lang="en-US" sz="3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E04F211-AE71-BEF3-3FB3-6D28A2D7806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26631" y="4533160"/>
            <a:ext cx="969264" cy="969264"/>
          </a:xfrm>
          <a:prstGeom prst="roundRect">
            <a:avLst>
              <a:gd name="adj" fmla="val 10879"/>
            </a:avLst>
          </a:prstGeom>
          <a:ln>
            <a:solidFill>
              <a:schemeClr val="bg2">
                <a:lumMod val="90000"/>
              </a:schemeClr>
            </a:solidFill>
          </a:ln>
        </p:spPr>
        <p:txBody>
          <a:bodyPr/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QR Code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6831001F-6EB7-EF34-88CE-32366BB784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18012" y="2012807"/>
            <a:ext cx="1660169" cy="504671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A9A0AE45-DA56-6D1B-4948-25C84CB6E7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6507" y="1711325"/>
            <a:ext cx="5365743" cy="3456860"/>
          </a:xfrm>
        </p:spPr>
        <p:txBody>
          <a:bodyPr anchor="t">
            <a:noAutofit/>
          </a:bodyPr>
          <a:lstStyle>
            <a:lvl1pPr>
              <a:lnSpc>
                <a:spcPct val="73000"/>
              </a:lnSpc>
              <a:defRPr sz="8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F3C8143-545D-7556-761A-AFD7845BC65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69458" y="5893254"/>
            <a:ext cx="355199" cy="2743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C1278E-146D-F8E3-A956-9DDEBB42775E}"/>
              </a:ext>
            </a:extLst>
          </p:cNvPr>
          <p:cNvSpPr txBox="1"/>
          <p:nvPr userDrawn="1"/>
        </p:nvSpPr>
        <p:spPr>
          <a:xfrm>
            <a:off x="510677" y="5464171"/>
            <a:ext cx="124107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+mn-lt"/>
                <a:ea typeface="ES Build" pitchFamily="2" charset="77"/>
              </a:rPr>
              <a:t>Follow us!</a:t>
            </a:r>
            <a:endParaRPr lang="en-US" sz="1600">
              <a:solidFill>
                <a:schemeClr val="bg1"/>
              </a:solidFill>
              <a:latin typeface="+mn-lt"/>
              <a:ea typeface="ES Build" pitchFamily="2" charset="77"/>
            </a:endParaRPr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1576D580-BA21-175D-328D-C357268A74F6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10677" y="5892282"/>
            <a:ext cx="276916" cy="273658"/>
            <a:chOff x="3331" y="1656"/>
            <a:chExt cx="1020" cy="1008"/>
          </a:xfrm>
          <a:solidFill>
            <a:schemeClr val="bg1"/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1D9B0DB-10D2-B2EA-C3E7-5699D6B202D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31" y="1656"/>
              <a:ext cx="232" cy="1008"/>
            </a:xfrm>
            <a:custGeom>
              <a:avLst/>
              <a:gdLst>
                <a:gd name="T0" fmla="*/ 98 w 98"/>
                <a:gd name="T1" fmla="*/ 46 h 427"/>
                <a:gd name="T2" fmla="*/ 48 w 98"/>
                <a:gd name="T3" fmla="*/ 92 h 427"/>
                <a:gd name="T4" fmla="*/ 0 w 98"/>
                <a:gd name="T5" fmla="*/ 46 h 427"/>
                <a:gd name="T6" fmla="*/ 49 w 98"/>
                <a:gd name="T7" fmla="*/ 0 h 427"/>
                <a:gd name="T8" fmla="*/ 98 w 98"/>
                <a:gd name="T9" fmla="*/ 46 h 427"/>
                <a:gd name="T10" fmla="*/ 2 w 98"/>
                <a:gd name="T11" fmla="*/ 427 h 427"/>
                <a:gd name="T12" fmla="*/ 2 w 98"/>
                <a:gd name="T13" fmla="*/ 129 h 427"/>
                <a:gd name="T14" fmla="*/ 95 w 98"/>
                <a:gd name="T15" fmla="*/ 129 h 427"/>
                <a:gd name="T16" fmla="*/ 95 w 98"/>
                <a:gd name="T17" fmla="*/ 427 h 427"/>
                <a:gd name="T18" fmla="*/ 2 w 98"/>
                <a:gd name="T1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27">
                  <a:moveTo>
                    <a:pt x="98" y="46"/>
                  </a:moveTo>
                  <a:cubicBezTo>
                    <a:pt x="98" y="72"/>
                    <a:pt x="79" y="92"/>
                    <a:pt x="48" y="92"/>
                  </a:cubicBezTo>
                  <a:cubicBezTo>
                    <a:pt x="18" y="92"/>
                    <a:pt x="0" y="72"/>
                    <a:pt x="0" y="46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79" y="0"/>
                    <a:pt x="97" y="20"/>
                    <a:pt x="98" y="46"/>
                  </a:cubicBezTo>
                  <a:close/>
                  <a:moveTo>
                    <a:pt x="2" y="427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5" y="427"/>
                    <a:pt x="95" y="427"/>
                    <a:pt x="95" y="427"/>
                  </a:cubicBezTo>
                  <a:lnTo>
                    <a:pt x="2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B5DF54F-1D9E-B5AC-5044-5A6A7CDA3B1C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1" y="1944"/>
              <a:ext cx="670" cy="720"/>
            </a:xfrm>
            <a:custGeom>
              <a:avLst/>
              <a:gdLst>
                <a:gd name="T0" fmla="*/ 2 w 284"/>
                <a:gd name="T1" fmla="*/ 102 h 305"/>
                <a:gd name="T2" fmla="*/ 0 w 284"/>
                <a:gd name="T3" fmla="*/ 7 h 305"/>
                <a:gd name="T4" fmla="*/ 80 w 284"/>
                <a:gd name="T5" fmla="*/ 7 h 305"/>
                <a:gd name="T6" fmla="*/ 84 w 284"/>
                <a:gd name="T7" fmla="*/ 48 h 305"/>
                <a:gd name="T8" fmla="*/ 86 w 284"/>
                <a:gd name="T9" fmla="*/ 48 h 305"/>
                <a:gd name="T10" fmla="*/ 178 w 284"/>
                <a:gd name="T11" fmla="*/ 0 h 305"/>
                <a:gd name="T12" fmla="*/ 284 w 284"/>
                <a:gd name="T13" fmla="*/ 129 h 305"/>
                <a:gd name="T14" fmla="*/ 284 w 284"/>
                <a:gd name="T15" fmla="*/ 305 h 305"/>
                <a:gd name="T16" fmla="*/ 192 w 284"/>
                <a:gd name="T17" fmla="*/ 305 h 305"/>
                <a:gd name="T18" fmla="*/ 192 w 284"/>
                <a:gd name="T19" fmla="*/ 140 h 305"/>
                <a:gd name="T20" fmla="*/ 145 w 284"/>
                <a:gd name="T21" fmla="*/ 75 h 305"/>
                <a:gd name="T22" fmla="*/ 98 w 284"/>
                <a:gd name="T23" fmla="*/ 110 h 305"/>
                <a:gd name="T24" fmla="*/ 94 w 284"/>
                <a:gd name="T25" fmla="*/ 133 h 305"/>
                <a:gd name="T26" fmla="*/ 94 w 284"/>
                <a:gd name="T27" fmla="*/ 305 h 305"/>
                <a:gd name="T28" fmla="*/ 2 w 284"/>
                <a:gd name="T29" fmla="*/ 305 h 305"/>
                <a:gd name="T30" fmla="*/ 2 w 284"/>
                <a:gd name="T31" fmla="*/ 10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305">
                  <a:moveTo>
                    <a:pt x="2" y="102"/>
                  </a:moveTo>
                  <a:cubicBezTo>
                    <a:pt x="2" y="65"/>
                    <a:pt x="1" y="34"/>
                    <a:pt x="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8" y="29"/>
                    <a:pt x="128" y="0"/>
                    <a:pt x="178" y="0"/>
                  </a:cubicBezTo>
                  <a:cubicBezTo>
                    <a:pt x="239" y="0"/>
                    <a:pt x="284" y="41"/>
                    <a:pt x="284" y="129"/>
                  </a:cubicBezTo>
                  <a:cubicBezTo>
                    <a:pt x="284" y="305"/>
                    <a:pt x="284" y="305"/>
                    <a:pt x="284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01"/>
                    <a:pt x="178" y="75"/>
                    <a:pt x="145" y="75"/>
                  </a:cubicBezTo>
                  <a:cubicBezTo>
                    <a:pt x="119" y="75"/>
                    <a:pt x="104" y="93"/>
                    <a:pt x="98" y="110"/>
                  </a:cubicBezTo>
                  <a:cubicBezTo>
                    <a:pt x="95" y="116"/>
                    <a:pt x="94" y="124"/>
                    <a:pt x="94" y="133"/>
                  </a:cubicBezTo>
                  <a:cubicBezTo>
                    <a:pt x="94" y="305"/>
                    <a:pt x="94" y="305"/>
                    <a:pt x="94" y="305"/>
                  </a:cubicBezTo>
                  <a:cubicBezTo>
                    <a:pt x="2" y="305"/>
                    <a:pt x="2" y="305"/>
                    <a:pt x="2" y="305"/>
                  </a:cubicBezTo>
                  <a:lnTo>
                    <a:pt x="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</p:grpSp>
      <p:sp>
        <p:nvSpPr>
          <p:cNvPr id="19" name="Freeform 5">
            <a:extLst>
              <a:ext uri="{FF2B5EF4-FFF2-40B4-BE49-F238E27FC236}">
                <a16:creationId xmlns:a16="http://schemas.microsoft.com/office/drawing/2014/main" id="{E96455C7-4EEA-15C5-7196-3AFF5E06DF60}"/>
              </a:ext>
            </a:extLst>
          </p:cNvPr>
          <p:cNvSpPr>
            <a:spLocks/>
          </p:cNvSpPr>
          <p:nvPr userDrawn="1"/>
        </p:nvSpPr>
        <p:spPr bwMode="gray">
          <a:xfrm>
            <a:off x="1021955" y="5895294"/>
            <a:ext cx="127593" cy="275200"/>
          </a:xfrm>
          <a:custGeom>
            <a:avLst/>
            <a:gdLst>
              <a:gd name="T0" fmla="*/ 60 w 90"/>
              <a:gd name="T1" fmla="*/ 193 h 193"/>
              <a:gd name="T2" fmla="*/ 20 w 90"/>
              <a:gd name="T3" fmla="*/ 193 h 193"/>
              <a:gd name="T4" fmla="*/ 20 w 90"/>
              <a:gd name="T5" fmla="*/ 97 h 193"/>
              <a:gd name="T6" fmla="*/ 0 w 90"/>
              <a:gd name="T7" fmla="*/ 97 h 193"/>
              <a:gd name="T8" fmla="*/ 0 w 90"/>
              <a:gd name="T9" fmla="*/ 63 h 193"/>
              <a:gd name="T10" fmla="*/ 20 w 90"/>
              <a:gd name="T11" fmla="*/ 63 h 193"/>
              <a:gd name="T12" fmla="*/ 20 w 90"/>
              <a:gd name="T13" fmla="*/ 44 h 193"/>
              <a:gd name="T14" fmla="*/ 63 w 90"/>
              <a:gd name="T15" fmla="*/ 0 h 193"/>
              <a:gd name="T16" fmla="*/ 89 w 90"/>
              <a:gd name="T17" fmla="*/ 0 h 193"/>
              <a:gd name="T18" fmla="*/ 89 w 90"/>
              <a:gd name="T19" fmla="*/ 34 h 193"/>
              <a:gd name="T20" fmla="*/ 73 w 90"/>
              <a:gd name="T21" fmla="*/ 34 h 193"/>
              <a:gd name="T22" fmla="*/ 60 w 90"/>
              <a:gd name="T23" fmla="*/ 47 h 193"/>
              <a:gd name="T24" fmla="*/ 60 w 90"/>
              <a:gd name="T25" fmla="*/ 63 h 193"/>
              <a:gd name="T26" fmla="*/ 90 w 90"/>
              <a:gd name="T27" fmla="*/ 63 h 193"/>
              <a:gd name="T28" fmla="*/ 86 w 90"/>
              <a:gd name="T29" fmla="*/ 97 h 193"/>
              <a:gd name="T30" fmla="*/ 60 w 90"/>
              <a:gd name="T31" fmla="*/ 97 h 193"/>
              <a:gd name="T32" fmla="*/ 60 w 90"/>
              <a:gd name="T33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0" h="193">
                <a:moveTo>
                  <a:pt x="60" y="193"/>
                </a:moveTo>
                <a:cubicBezTo>
                  <a:pt x="20" y="193"/>
                  <a:pt x="20" y="193"/>
                  <a:pt x="20" y="193"/>
                </a:cubicBezTo>
                <a:cubicBezTo>
                  <a:pt x="20" y="97"/>
                  <a:pt x="20" y="97"/>
                  <a:pt x="2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63"/>
                  <a:pt x="0" y="63"/>
                  <a:pt x="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16"/>
                  <a:pt x="31" y="0"/>
                  <a:pt x="63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34"/>
                  <a:pt x="89" y="34"/>
                  <a:pt x="89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60" y="34"/>
                  <a:pt x="60" y="38"/>
                  <a:pt x="60" y="47"/>
                </a:cubicBezTo>
                <a:cubicBezTo>
                  <a:pt x="60" y="63"/>
                  <a:pt x="60" y="63"/>
                  <a:pt x="6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6" y="97"/>
                  <a:pt x="86" y="97"/>
                  <a:pt x="86" y="97"/>
                </a:cubicBezTo>
                <a:cubicBezTo>
                  <a:pt x="60" y="97"/>
                  <a:pt x="60" y="97"/>
                  <a:pt x="60" y="97"/>
                </a:cubicBezTo>
                <a:lnTo>
                  <a:pt x="6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S Build" pitchFamily="50" charset="0"/>
              <a:ea typeface="+mn-ea"/>
              <a:cs typeface="+mn-cs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6AEBB3C7-FD57-2858-D196-BADD1CF4798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96599" y="5891573"/>
            <a:ext cx="278329" cy="278565"/>
            <a:chOff x="2653" y="972"/>
            <a:chExt cx="2372" cy="2374"/>
          </a:xfrm>
          <a:solidFill>
            <a:schemeClr val="bg1"/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1B8169B3-8F72-B6C4-89F9-22EA25B913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" y="972"/>
              <a:ext cx="2372" cy="2374"/>
            </a:xfrm>
            <a:custGeom>
              <a:avLst/>
              <a:gdLst>
                <a:gd name="T0" fmla="*/ 1008 w 2016"/>
                <a:gd name="T1" fmla="*/ 182 h 2016"/>
                <a:gd name="T2" fmla="*/ 1415 w 2016"/>
                <a:gd name="T3" fmla="*/ 188 h 2016"/>
                <a:gd name="T4" fmla="*/ 1602 w 2016"/>
                <a:gd name="T5" fmla="*/ 222 h 2016"/>
                <a:gd name="T6" fmla="*/ 1718 w 2016"/>
                <a:gd name="T7" fmla="*/ 298 h 2016"/>
                <a:gd name="T8" fmla="*/ 1794 w 2016"/>
                <a:gd name="T9" fmla="*/ 414 h 2016"/>
                <a:gd name="T10" fmla="*/ 1828 w 2016"/>
                <a:gd name="T11" fmla="*/ 601 h 2016"/>
                <a:gd name="T12" fmla="*/ 1834 w 2016"/>
                <a:gd name="T13" fmla="*/ 1008 h 2016"/>
                <a:gd name="T14" fmla="*/ 1828 w 2016"/>
                <a:gd name="T15" fmla="*/ 1415 h 2016"/>
                <a:gd name="T16" fmla="*/ 1794 w 2016"/>
                <a:gd name="T17" fmla="*/ 1602 h 2016"/>
                <a:gd name="T18" fmla="*/ 1718 w 2016"/>
                <a:gd name="T19" fmla="*/ 1718 h 2016"/>
                <a:gd name="T20" fmla="*/ 1602 w 2016"/>
                <a:gd name="T21" fmla="*/ 1794 h 2016"/>
                <a:gd name="T22" fmla="*/ 1415 w 2016"/>
                <a:gd name="T23" fmla="*/ 1828 h 2016"/>
                <a:gd name="T24" fmla="*/ 1008 w 2016"/>
                <a:gd name="T25" fmla="*/ 1834 h 2016"/>
                <a:gd name="T26" fmla="*/ 601 w 2016"/>
                <a:gd name="T27" fmla="*/ 1828 h 2016"/>
                <a:gd name="T28" fmla="*/ 414 w 2016"/>
                <a:gd name="T29" fmla="*/ 1794 h 2016"/>
                <a:gd name="T30" fmla="*/ 298 w 2016"/>
                <a:gd name="T31" fmla="*/ 1718 h 2016"/>
                <a:gd name="T32" fmla="*/ 222 w 2016"/>
                <a:gd name="T33" fmla="*/ 1602 h 2016"/>
                <a:gd name="T34" fmla="*/ 188 w 2016"/>
                <a:gd name="T35" fmla="*/ 1415 h 2016"/>
                <a:gd name="T36" fmla="*/ 182 w 2016"/>
                <a:gd name="T37" fmla="*/ 1008 h 2016"/>
                <a:gd name="T38" fmla="*/ 188 w 2016"/>
                <a:gd name="T39" fmla="*/ 601 h 2016"/>
                <a:gd name="T40" fmla="*/ 222 w 2016"/>
                <a:gd name="T41" fmla="*/ 414 h 2016"/>
                <a:gd name="T42" fmla="*/ 298 w 2016"/>
                <a:gd name="T43" fmla="*/ 298 h 2016"/>
                <a:gd name="T44" fmla="*/ 414 w 2016"/>
                <a:gd name="T45" fmla="*/ 222 h 2016"/>
                <a:gd name="T46" fmla="*/ 601 w 2016"/>
                <a:gd name="T47" fmla="*/ 188 h 2016"/>
                <a:gd name="T48" fmla="*/ 1008 w 2016"/>
                <a:gd name="T49" fmla="*/ 182 h 2016"/>
                <a:gd name="T50" fmla="*/ 1008 w 2016"/>
                <a:gd name="T51" fmla="*/ 0 h 2016"/>
                <a:gd name="T52" fmla="*/ 593 w 2016"/>
                <a:gd name="T53" fmla="*/ 6 h 2016"/>
                <a:gd name="T54" fmla="*/ 348 w 2016"/>
                <a:gd name="T55" fmla="*/ 53 h 2016"/>
                <a:gd name="T56" fmla="*/ 169 w 2016"/>
                <a:gd name="T57" fmla="*/ 169 h 2016"/>
                <a:gd name="T58" fmla="*/ 53 w 2016"/>
                <a:gd name="T59" fmla="*/ 348 h 2016"/>
                <a:gd name="T60" fmla="*/ 6 w 2016"/>
                <a:gd name="T61" fmla="*/ 593 h 2016"/>
                <a:gd name="T62" fmla="*/ 0 w 2016"/>
                <a:gd name="T63" fmla="*/ 1008 h 2016"/>
                <a:gd name="T64" fmla="*/ 6 w 2016"/>
                <a:gd name="T65" fmla="*/ 1423 h 2016"/>
                <a:gd name="T66" fmla="*/ 53 w 2016"/>
                <a:gd name="T67" fmla="*/ 1668 h 2016"/>
                <a:gd name="T68" fmla="*/ 169 w 2016"/>
                <a:gd name="T69" fmla="*/ 1847 h 2016"/>
                <a:gd name="T70" fmla="*/ 348 w 2016"/>
                <a:gd name="T71" fmla="*/ 1963 h 2016"/>
                <a:gd name="T72" fmla="*/ 593 w 2016"/>
                <a:gd name="T73" fmla="*/ 2010 h 2016"/>
                <a:gd name="T74" fmla="*/ 1008 w 2016"/>
                <a:gd name="T75" fmla="*/ 2016 h 2016"/>
                <a:gd name="T76" fmla="*/ 1423 w 2016"/>
                <a:gd name="T77" fmla="*/ 2010 h 2016"/>
                <a:gd name="T78" fmla="*/ 1668 w 2016"/>
                <a:gd name="T79" fmla="*/ 1963 h 2016"/>
                <a:gd name="T80" fmla="*/ 1847 w 2016"/>
                <a:gd name="T81" fmla="*/ 1847 h 2016"/>
                <a:gd name="T82" fmla="*/ 1963 w 2016"/>
                <a:gd name="T83" fmla="*/ 1668 h 2016"/>
                <a:gd name="T84" fmla="*/ 2010 w 2016"/>
                <a:gd name="T85" fmla="*/ 1423 h 2016"/>
                <a:gd name="T86" fmla="*/ 2016 w 2016"/>
                <a:gd name="T87" fmla="*/ 1008 h 2016"/>
                <a:gd name="T88" fmla="*/ 2010 w 2016"/>
                <a:gd name="T89" fmla="*/ 593 h 2016"/>
                <a:gd name="T90" fmla="*/ 1963 w 2016"/>
                <a:gd name="T91" fmla="*/ 348 h 2016"/>
                <a:gd name="T92" fmla="*/ 1847 w 2016"/>
                <a:gd name="T93" fmla="*/ 169 h 2016"/>
                <a:gd name="T94" fmla="*/ 1668 w 2016"/>
                <a:gd name="T95" fmla="*/ 53 h 2016"/>
                <a:gd name="T96" fmla="*/ 1423 w 2016"/>
                <a:gd name="T97" fmla="*/ 6 h 2016"/>
                <a:gd name="T98" fmla="*/ 1008 w 2016"/>
                <a:gd name="T9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566A1474-C60F-2080-97B3-4A57655791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1" y="1550"/>
              <a:ext cx="1216" cy="1218"/>
            </a:xfrm>
            <a:custGeom>
              <a:avLst/>
              <a:gdLst>
                <a:gd name="T0" fmla="*/ 517 w 1034"/>
                <a:gd name="T1" fmla="*/ 0 h 1034"/>
                <a:gd name="T2" fmla="*/ 0 w 1034"/>
                <a:gd name="T3" fmla="*/ 517 h 1034"/>
                <a:gd name="T4" fmla="*/ 517 w 1034"/>
                <a:gd name="T5" fmla="*/ 1034 h 1034"/>
                <a:gd name="T6" fmla="*/ 1034 w 1034"/>
                <a:gd name="T7" fmla="*/ 517 h 1034"/>
                <a:gd name="T8" fmla="*/ 517 w 1034"/>
                <a:gd name="T9" fmla="*/ 0 h 1034"/>
                <a:gd name="T10" fmla="*/ 517 w 1034"/>
                <a:gd name="T11" fmla="*/ 853 h 1034"/>
                <a:gd name="T12" fmla="*/ 181 w 1034"/>
                <a:gd name="T13" fmla="*/ 517 h 1034"/>
                <a:gd name="T14" fmla="*/ 517 w 1034"/>
                <a:gd name="T15" fmla="*/ 181 h 1034"/>
                <a:gd name="T16" fmla="*/ 853 w 1034"/>
                <a:gd name="T17" fmla="*/ 517 h 1034"/>
                <a:gd name="T18" fmla="*/ 517 w 1034"/>
                <a:gd name="T19" fmla="*/ 85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4" h="1034">
                  <a:moveTo>
                    <a:pt x="517" y="0"/>
                  </a:moveTo>
                  <a:cubicBezTo>
                    <a:pt x="231" y="0"/>
                    <a:pt x="0" y="231"/>
                    <a:pt x="0" y="517"/>
                  </a:cubicBezTo>
                  <a:cubicBezTo>
                    <a:pt x="0" y="803"/>
                    <a:pt x="231" y="1034"/>
                    <a:pt x="517" y="1034"/>
                  </a:cubicBezTo>
                  <a:cubicBezTo>
                    <a:pt x="803" y="1034"/>
                    <a:pt x="1034" y="803"/>
                    <a:pt x="1034" y="517"/>
                  </a:cubicBezTo>
                  <a:cubicBezTo>
                    <a:pt x="1034" y="231"/>
                    <a:pt x="803" y="0"/>
                    <a:pt x="517" y="0"/>
                  </a:cubicBezTo>
                  <a:close/>
                  <a:moveTo>
                    <a:pt x="517" y="853"/>
                  </a:moveTo>
                  <a:cubicBezTo>
                    <a:pt x="331" y="853"/>
                    <a:pt x="181" y="703"/>
                    <a:pt x="181" y="517"/>
                  </a:cubicBezTo>
                  <a:cubicBezTo>
                    <a:pt x="181" y="331"/>
                    <a:pt x="331" y="181"/>
                    <a:pt x="517" y="181"/>
                  </a:cubicBezTo>
                  <a:cubicBezTo>
                    <a:pt x="703" y="181"/>
                    <a:pt x="853" y="331"/>
                    <a:pt x="853" y="517"/>
                  </a:cubicBezTo>
                  <a:cubicBezTo>
                    <a:pt x="853" y="703"/>
                    <a:pt x="703" y="853"/>
                    <a:pt x="517" y="8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" name="Oval 7">
              <a:extLst>
                <a:ext uri="{FF2B5EF4-FFF2-40B4-BE49-F238E27FC236}">
                  <a16:creationId xmlns:a16="http://schemas.microsoft.com/office/drawing/2014/main" id="{4C7B81CA-8085-7CC1-9A13-3B65E92D3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" y="1383"/>
              <a:ext cx="285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pic>
        <p:nvPicPr>
          <p:cNvPr id="24" name="Graphic 23">
            <a:extLst>
              <a:ext uri="{FF2B5EF4-FFF2-40B4-BE49-F238E27FC236}">
                <a16:creationId xmlns:a16="http://schemas.microsoft.com/office/drawing/2014/main" id="{F6DC754B-6BF7-8DF3-29B8-CB1A3500CA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3910" y="5909556"/>
            <a:ext cx="278327" cy="260582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F3C9D8D-3255-B440-1B5C-A97425D015C5}"/>
              </a:ext>
            </a:extLst>
          </p:cNvPr>
          <p:cNvCxnSpPr/>
          <p:nvPr userDrawn="1"/>
        </p:nvCxnSpPr>
        <p:spPr>
          <a:xfrm>
            <a:off x="3089964" y="5526724"/>
            <a:ext cx="0" cy="678583"/>
          </a:xfrm>
          <a:prstGeom prst="line">
            <a:avLst/>
          </a:prstGeom>
          <a:ln w="12700" cap="rnd">
            <a:solidFill>
              <a:schemeClr val="bg1"/>
            </a:solidFill>
            <a:round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D8365284-1F0C-1B07-4344-B463DBE56F6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409290" y="5889009"/>
            <a:ext cx="397241" cy="27856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6C50FA6-9946-FA77-E13C-D72F7A552200}"/>
              </a:ext>
            </a:extLst>
          </p:cNvPr>
          <p:cNvSpPr txBox="1"/>
          <p:nvPr userDrawn="1"/>
        </p:nvSpPr>
        <p:spPr>
          <a:xfrm>
            <a:off x="3370214" y="5464171"/>
            <a:ext cx="243496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 b="0" i="0">
                <a:solidFill>
                  <a:schemeClr val="bg1"/>
                </a:solidFill>
                <a:effectLst/>
                <a:ea typeface="ES Build" pitchFamily="2" charset="77"/>
              </a:defRPr>
            </a:lvl1pPr>
          </a:lstStyle>
          <a:p>
            <a:r>
              <a:rPr lang="en-US"/>
              <a:t>Join the community hub: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B5F8FA-A005-0310-0645-EF5DF183C696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234220882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/Content Cas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83018BE-0E5C-5567-71DB-248007C8D08B}"/>
              </a:ext>
            </a:extLst>
          </p:cNvPr>
          <p:cNvSpPr/>
          <p:nvPr userDrawn="1"/>
        </p:nvSpPr>
        <p:spPr>
          <a:xfrm rot="5400000">
            <a:off x="610984" y="417716"/>
            <a:ext cx="5829301" cy="7051270"/>
          </a:xfrm>
          <a:custGeom>
            <a:avLst/>
            <a:gdLst>
              <a:gd name="connsiteX0" fmla="*/ 0 w 5829301"/>
              <a:gd name="connsiteY0" fmla="*/ 5504253 h 7051270"/>
              <a:gd name="connsiteX1" fmla="*/ 0 w 5829301"/>
              <a:gd name="connsiteY1" fmla="*/ 0 h 7051270"/>
              <a:gd name="connsiteX2" fmla="*/ 4282007 w 5829301"/>
              <a:gd name="connsiteY2" fmla="*/ 0 h 7051270"/>
              <a:gd name="connsiteX3" fmla="*/ 4757970 w 5829301"/>
              <a:gd name="connsiteY3" fmla="*/ 197074 h 7051270"/>
              <a:gd name="connsiteX4" fmla="*/ 5632227 w 5829301"/>
              <a:gd name="connsiteY4" fmla="*/ 1071332 h 7051270"/>
              <a:gd name="connsiteX5" fmla="*/ 5829301 w 5829301"/>
              <a:gd name="connsiteY5" fmla="*/ 1547294 h 7051270"/>
              <a:gd name="connsiteX6" fmla="*/ 5829301 w 5829301"/>
              <a:gd name="connsiteY6" fmla="*/ 7051270 h 7051270"/>
              <a:gd name="connsiteX7" fmla="*/ 1547017 w 5829301"/>
              <a:gd name="connsiteY7" fmla="*/ 7051270 h 7051270"/>
              <a:gd name="connsiteX8" fmla="*/ 1071330 w 5829301"/>
              <a:gd name="connsiteY8" fmla="*/ 6854196 h 7051270"/>
              <a:gd name="connsiteX9" fmla="*/ 197074 w 5829301"/>
              <a:gd name="connsiteY9" fmla="*/ 5980216 h 7051270"/>
              <a:gd name="connsiteX10" fmla="*/ 0 w 5829301"/>
              <a:gd name="connsiteY10" fmla="*/ 5504253 h 705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9301" h="7051270">
                <a:moveTo>
                  <a:pt x="0" y="5504253"/>
                </a:moveTo>
                <a:lnTo>
                  <a:pt x="0" y="0"/>
                </a:lnTo>
                <a:lnTo>
                  <a:pt x="4282007" y="0"/>
                </a:lnTo>
                <a:cubicBezTo>
                  <a:pt x="4460563" y="0"/>
                  <a:pt x="4631655" y="70759"/>
                  <a:pt x="4757970" y="197074"/>
                </a:cubicBezTo>
                <a:cubicBezTo>
                  <a:pt x="5076384" y="515488"/>
                  <a:pt x="5313813" y="752917"/>
                  <a:pt x="5632227" y="1071332"/>
                </a:cubicBezTo>
                <a:cubicBezTo>
                  <a:pt x="5758266" y="1197647"/>
                  <a:pt x="5829301" y="1368739"/>
                  <a:pt x="5829301" y="1547294"/>
                </a:cubicBezTo>
                <a:lnTo>
                  <a:pt x="5829301" y="7051270"/>
                </a:lnTo>
                <a:lnTo>
                  <a:pt x="1547017" y="7051270"/>
                </a:lnTo>
                <a:cubicBezTo>
                  <a:pt x="1368739" y="7051270"/>
                  <a:pt x="1197369" y="6980235"/>
                  <a:pt x="1071330" y="6854196"/>
                </a:cubicBezTo>
                <a:cubicBezTo>
                  <a:pt x="752916" y="6535782"/>
                  <a:pt x="515488" y="6298354"/>
                  <a:pt x="197074" y="5980216"/>
                </a:cubicBezTo>
                <a:cubicBezTo>
                  <a:pt x="71035" y="5853900"/>
                  <a:pt x="0" y="5682808"/>
                  <a:pt x="0" y="5504253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01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B89D29C-7E11-55C1-6D47-78CD92D7A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5930" y="2823583"/>
            <a:ext cx="3670770" cy="128804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85000"/>
              </a:lnSpc>
              <a:buNone/>
              <a:defRPr lang="en-US" sz="3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395F42-A2DA-275F-DBE9-4026407238CC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203D5C4-63D0-301C-00C1-754668FCB3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26631" y="4533160"/>
            <a:ext cx="969264" cy="969264"/>
          </a:xfrm>
          <a:prstGeom prst="roundRect">
            <a:avLst>
              <a:gd name="adj" fmla="val 10879"/>
            </a:avLst>
          </a:prstGeom>
          <a:ln>
            <a:solidFill>
              <a:schemeClr val="bg2">
                <a:lumMod val="90000"/>
              </a:schemeClr>
            </a:solidFill>
          </a:ln>
        </p:spPr>
        <p:txBody>
          <a:bodyPr/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QR Code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B05BE9-D4E7-BCD2-39AA-AAC50A2A46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18012" y="2012807"/>
            <a:ext cx="1660169" cy="504671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40868D98-0580-0966-6222-3D31957441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6501" y="1711325"/>
            <a:ext cx="5365747" cy="3456860"/>
          </a:xfrm>
        </p:spPr>
        <p:txBody>
          <a:bodyPr anchor="t">
            <a:noAutofit/>
          </a:bodyPr>
          <a:lstStyle>
            <a:lvl1pPr>
              <a:lnSpc>
                <a:spcPct val="73000"/>
              </a:lnSpc>
              <a:defRPr sz="8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60C7250-ED3F-7083-BE33-003FABD467DA}"/>
              </a:ext>
            </a:extLst>
          </p:cNvPr>
          <p:cNvSpPr txBox="1"/>
          <p:nvPr userDrawn="1"/>
        </p:nvSpPr>
        <p:spPr>
          <a:xfrm>
            <a:off x="510677" y="5464171"/>
            <a:ext cx="124107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+mn-lt"/>
                <a:ea typeface="ES Build" pitchFamily="2" charset="77"/>
              </a:rPr>
              <a:t>Follow us!</a:t>
            </a:r>
            <a:endParaRPr lang="en-US" sz="1600">
              <a:solidFill>
                <a:schemeClr val="bg1"/>
              </a:solidFill>
              <a:latin typeface="+mn-lt"/>
              <a:ea typeface="ES Build" pitchFamily="2" charset="77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2FA7152-A8C0-17A2-D5AD-665719C3E784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10677" y="5892282"/>
            <a:ext cx="276916" cy="273658"/>
            <a:chOff x="3331" y="1656"/>
            <a:chExt cx="1020" cy="1008"/>
          </a:xfrm>
          <a:solidFill>
            <a:schemeClr val="bg1"/>
          </a:solidFill>
        </p:grpSpPr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FBE503EF-BF4C-8872-9FCF-6C2CE7C5541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31" y="1656"/>
              <a:ext cx="232" cy="1008"/>
            </a:xfrm>
            <a:custGeom>
              <a:avLst/>
              <a:gdLst>
                <a:gd name="T0" fmla="*/ 98 w 98"/>
                <a:gd name="T1" fmla="*/ 46 h 427"/>
                <a:gd name="T2" fmla="*/ 48 w 98"/>
                <a:gd name="T3" fmla="*/ 92 h 427"/>
                <a:gd name="T4" fmla="*/ 0 w 98"/>
                <a:gd name="T5" fmla="*/ 46 h 427"/>
                <a:gd name="T6" fmla="*/ 49 w 98"/>
                <a:gd name="T7" fmla="*/ 0 h 427"/>
                <a:gd name="T8" fmla="*/ 98 w 98"/>
                <a:gd name="T9" fmla="*/ 46 h 427"/>
                <a:gd name="T10" fmla="*/ 2 w 98"/>
                <a:gd name="T11" fmla="*/ 427 h 427"/>
                <a:gd name="T12" fmla="*/ 2 w 98"/>
                <a:gd name="T13" fmla="*/ 129 h 427"/>
                <a:gd name="T14" fmla="*/ 95 w 98"/>
                <a:gd name="T15" fmla="*/ 129 h 427"/>
                <a:gd name="T16" fmla="*/ 95 w 98"/>
                <a:gd name="T17" fmla="*/ 427 h 427"/>
                <a:gd name="T18" fmla="*/ 2 w 98"/>
                <a:gd name="T1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27">
                  <a:moveTo>
                    <a:pt x="98" y="46"/>
                  </a:moveTo>
                  <a:cubicBezTo>
                    <a:pt x="98" y="72"/>
                    <a:pt x="79" y="92"/>
                    <a:pt x="48" y="92"/>
                  </a:cubicBezTo>
                  <a:cubicBezTo>
                    <a:pt x="18" y="92"/>
                    <a:pt x="0" y="72"/>
                    <a:pt x="0" y="46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79" y="0"/>
                    <a:pt x="97" y="20"/>
                    <a:pt x="98" y="46"/>
                  </a:cubicBezTo>
                  <a:close/>
                  <a:moveTo>
                    <a:pt x="2" y="427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5" y="427"/>
                    <a:pt x="95" y="427"/>
                    <a:pt x="95" y="427"/>
                  </a:cubicBezTo>
                  <a:lnTo>
                    <a:pt x="2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6D34A672-D9D7-DF07-082D-94E59922B36F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1" y="1944"/>
              <a:ext cx="670" cy="720"/>
            </a:xfrm>
            <a:custGeom>
              <a:avLst/>
              <a:gdLst>
                <a:gd name="T0" fmla="*/ 2 w 284"/>
                <a:gd name="T1" fmla="*/ 102 h 305"/>
                <a:gd name="T2" fmla="*/ 0 w 284"/>
                <a:gd name="T3" fmla="*/ 7 h 305"/>
                <a:gd name="T4" fmla="*/ 80 w 284"/>
                <a:gd name="T5" fmla="*/ 7 h 305"/>
                <a:gd name="T6" fmla="*/ 84 w 284"/>
                <a:gd name="T7" fmla="*/ 48 h 305"/>
                <a:gd name="T8" fmla="*/ 86 w 284"/>
                <a:gd name="T9" fmla="*/ 48 h 305"/>
                <a:gd name="T10" fmla="*/ 178 w 284"/>
                <a:gd name="T11" fmla="*/ 0 h 305"/>
                <a:gd name="T12" fmla="*/ 284 w 284"/>
                <a:gd name="T13" fmla="*/ 129 h 305"/>
                <a:gd name="T14" fmla="*/ 284 w 284"/>
                <a:gd name="T15" fmla="*/ 305 h 305"/>
                <a:gd name="T16" fmla="*/ 192 w 284"/>
                <a:gd name="T17" fmla="*/ 305 h 305"/>
                <a:gd name="T18" fmla="*/ 192 w 284"/>
                <a:gd name="T19" fmla="*/ 140 h 305"/>
                <a:gd name="T20" fmla="*/ 145 w 284"/>
                <a:gd name="T21" fmla="*/ 75 h 305"/>
                <a:gd name="T22" fmla="*/ 98 w 284"/>
                <a:gd name="T23" fmla="*/ 110 h 305"/>
                <a:gd name="T24" fmla="*/ 94 w 284"/>
                <a:gd name="T25" fmla="*/ 133 h 305"/>
                <a:gd name="T26" fmla="*/ 94 w 284"/>
                <a:gd name="T27" fmla="*/ 305 h 305"/>
                <a:gd name="T28" fmla="*/ 2 w 284"/>
                <a:gd name="T29" fmla="*/ 305 h 305"/>
                <a:gd name="T30" fmla="*/ 2 w 284"/>
                <a:gd name="T31" fmla="*/ 10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305">
                  <a:moveTo>
                    <a:pt x="2" y="102"/>
                  </a:moveTo>
                  <a:cubicBezTo>
                    <a:pt x="2" y="65"/>
                    <a:pt x="1" y="34"/>
                    <a:pt x="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8" y="29"/>
                    <a:pt x="128" y="0"/>
                    <a:pt x="178" y="0"/>
                  </a:cubicBezTo>
                  <a:cubicBezTo>
                    <a:pt x="239" y="0"/>
                    <a:pt x="284" y="41"/>
                    <a:pt x="284" y="129"/>
                  </a:cubicBezTo>
                  <a:cubicBezTo>
                    <a:pt x="284" y="305"/>
                    <a:pt x="284" y="305"/>
                    <a:pt x="284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01"/>
                    <a:pt x="178" y="75"/>
                    <a:pt x="145" y="75"/>
                  </a:cubicBezTo>
                  <a:cubicBezTo>
                    <a:pt x="119" y="75"/>
                    <a:pt x="104" y="93"/>
                    <a:pt x="98" y="110"/>
                  </a:cubicBezTo>
                  <a:cubicBezTo>
                    <a:pt x="95" y="116"/>
                    <a:pt x="94" y="124"/>
                    <a:pt x="94" y="133"/>
                  </a:cubicBezTo>
                  <a:cubicBezTo>
                    <a:pt x="94" y="305"/>
                    <a:pt x="94" y="305"/>
                    <a:pt x="94" y="305"/>
                  </a:cubicBezTo>
                  <a:cubicBezTo>
                    <a:pt x="2" y="305"/>
                    <a:pt x="2" y="305"/>
                    <a:pt x="2" y="305"/>
                  </a:cubicBezTo>
                  <a:lnTo>
                    <a:pt x="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</p:grpSp>
      <p:sp>
        <p:nvSpPr>
          <p:cNvPr id="58" name="Freeform 5">
            <a:extLst>
              <a:ext uri="{FF2B5EF4-FFF2-40B4-BE49-F238E27FC236}">
                <a16:creationId xmlns:a16="http://schemas.microsoft.com/office/drawing/2014/main" id="{A72F17E4-17D3-9E72-B9C9-8124F145A413}"/>
              </a:ext>
            </a:extLst>
          </p:cNvPr>
          <p:cNvSpPr>
            <a:spLocks/>
          </p:cNvSpPr>
          <p:nvPr userDrawn="1"/>
        </p:nvSpPr>
        <p:spPr bwMode="gray">
          <a:xfrm>
            <a:off x="1021955" y="5895294"/>
            <a:ext cx="127593" cy="275200"/>
          </a:xfrm>
          <a:custGeom>
            <a:avLst/>
            <a:gdLst>
              <a:gd name="T0" fmla="*/ 60 w 90"/>
              <a:gd name="T1" fmla="*/ 193 h 193"/>
              <a:gd name="T2" fmla="*/ 20 w 90"/>
              <a:gd name="T3" fmla="*/ 193 h 193"/>
              <a:gd name="T4" fmla="*/ 20 w 90"/>
              <a:gd name="T5" fmla="*/ 97 h 193"/>
              <a:gd name="T6" fmla="*/ 0 w 90"/>
              <a:gd name="T7" fmla="*/ 97 h 193"/>
              <a:gd name="T8" fmla="*/ 0 w 90"/>
              <a:gd name="T9" fmla="*/ 63 h 193"/>
              <a:gd name="T10" fmla="*/ 20 w 90"/>
              <a:gd name="T11" fmla="*/ 63 h 193"/>
              <a:gd name="T12" fmla="*/ 20 w 90"/>
              <a:gd name="T13" fmla="*/ 44 h 193"/>
              <a:gd name="T14" fmla="*/ 63 w 90"/>
              <a:gd name="T15" fmla="*/ 0 h 193"/>
              <a:gd name="T16" fmla="*/ 89 w 90"/>
              <a:gd name="T17" fmla="*/ 0 h 193"/>
              <a:gd name="T18" fmla="*/ 89 w 90"/>
              <a:gd name="T19" fmla="*/ 34 h 193"/>
              <a:gd name="T20" fmla="*/ 73 w 90"/>
              <a:gd name="T21" fmla="*/ 34 h 193"/>
              <a:gd name="T22" fmla="*/ 60 w 90"/>
              <a:gd name="T23" fmla="*/ 47 h 193"/>
              <a:gd name="T24" fmla="*/ 60 w 90"/>
              <a:gd name="T25" fmla="*/ 63 h 193"/>
              <a:gd name="T26" fmla="*/ 90 w 90"/>
              <a:gd name="T27" fmla="*/ 63 h 193"/>
              <a:gd name="T28" fmla="*/ 86 w 90"/>
              <a:gd name="T29" fmla="*/ 97 h 193"/>
              <a:gd name="T30" fmla="*/ 60 w 90"/>
              <a:gd name="T31" fmla="*/ 97 h 193"/>
              <a:gd name="T32" fmla="*/ 60 w 90"/>
              <a:gd name="T33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0" h="193">
                <a:moveTo>
                  <a:pt x="60" y="193"/>
                </a:moveTo>
                <a:cubicBezTo>
                  <a:pt x="20" y="193"/>
                  <a:pt x="20" y="193"/>
                  <a:pt x="20" y="193"/>
                </a:cubicBezTo>
                <a:cubicBezTo>
                  <a:pt x="20" y="97"/>
                  <a:pt x="20" y="97"/>
                  <a:pt x="2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63"/>
                  <a:pt x="0" y="63"/>
                  <a:pt x="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16"/>
                  <a:pt x="31" y="0"/>
                  <a:pt x="63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34"/>
                  <a:pt x="89" y="34"/>
                  <a:pt x="89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60" y="34"/>
                  <a:pt x="60" y="38"/>
                  <a:pt x="60" y="47"/>
                </a:cubicBezTo>
                <a:cubicBezTo>
                  <a:pt x="60" y="63"/>
                  <a:pt x="60" y="63"/>
                  <a:pt x="6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6" y="97"/>
                  <a:pt x="86" y="97"/>
                  <a:pt x="86" y="97"/>
                </a:cubicBezTo>
                <a:cubicBezTo>
                  <a:pt x="60" y="97"/>
                  <a:pt x="60" y="97"/>
                  <a:pt x="60" y="97"/>
                </a:cubicBezTo>
                <a:lnTo>
                  <a:pt x="6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S Build" pitchFamily="50" charset="0"/>
              <a:ea typeface="+mn-ea"/>
              <a:cs typeface="+mn-cs"/>
            </a:endParaRPr>
          </a:p>
        </p:txBody>
      </p:sp>
      <p:grpSp>
        <p:nvGrpSpPr>
          <p:cNvPr id="59" name="Group 4">
            <a:extLst>
              <a:ext uri="{FF2B5EF4-FFF2-40B4-BE49-F238E27FC236}">
                <a16:creationId xmlns:a16="http://schemas.microsoft.com/office/drawing/2014/main" id="{C79C719D-765D-BCAE-EBCC-90B99C81B34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96599" y="5891573"/>
            <a:ext cx="278329" cy="278565"/>
            <a:chOff x="2653" y="972"/>
            <a:chExt cx="2372" cy="2374"/>
          </a:xfrm>
          <a:solidFill>
            <a:schemeClr val="bg1"/>
          </a:solidFill>
        </p:grpSpPr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B9131095-BC72-57E5-3450-A798C91ACB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" y="972"/>
              <a:ext cx="2372" cy="2374"/>
            </a:xfrm>
            <a:custGeom>
              <a:avLst/>
              <a:gdLst>
                <a:gd name="T0" fmla="*/ 1008 w 2016"/>
                <a:gd name="T1" fmla="*/ 182 h 2016"/>
                <a:gd name="T2" fmla="*/ 1415 w 2016"/>
                <a:gd name="T3" fmla="*/ 188 h 2016"/>
                <a:gd name="T4" fmla="*/ 1602 w 2016"/>
                <a:gd name="T5" fmla="*/ 222 h 2016"/>
                <a:gd name="T6" fmla="*/ 1718 w 2016"/>
                <a:gd name="T7" fmla="*/ 298 h 2016"/>
                <a:gd name="T8" fmla="*/ 1794 w 2016"/>
                <a:gd name="T9" fmla="*/ 414 h 2016"/>
                <a:gd name="T10" fmla="*/ 1828 w 2016"/>
                <a:gd name="T11" fmla="*/ 601 h 2016"/>
                <a:gd name="T12" fmla="*/ 1834 w 2016"/>
                <a:gd name="T13" fmla="*/ 1008 h 2016"/>
                <a:gd name="T14" fmla="*/ 1828 w 2016"/>
                <a:gd name="T15" fmla="*/ 1415 h 2016"/>
                <a:gd name="T16" fmla="*/ 1794 w 2016"/>
                <a:gd name="T17" fmla="*/ 1602 h 2016"/>
                <a:gd name="T18" fmla="*/ 1718 w 2016"/>
                <a:gd name="T19" fmla="*/ 1718 h 2016"/>
                <a:gd name="T20" fmla="*/ 1602 w 2016"/>
                <a:gd name="T21" fmla="*/ 1794 h 2016"/>
                <a:gd name="T22" fmla="*/ 1415 w 2016"/>
                <a:gd name="T23" fmla="*/ 1828 h 2016"/>
                <a:gd name="T24" fmla="*/ 1008 w 2016"/>
                <a:gd name="T25" fmla="*/ 1834 h 2016"/>
                <a:gd name="T26" fmla="*/ 601 w 2016"/>
                <a:gd name="T27" fmla="*/ 1828 h 2016"/>
                <a:gd name="T28" fmla="*/ 414 w 2016"/>
                <a:gd name="T29" fmla="*/ 1794 h 2016"/>
                <a:gd name="T30" fmla="*/ 298 w 2016"/>
                <a:gd name="T31" fmla="*/ 1718 h 2016"/>
                <a:gd name="T32" fmla="*/ 222 w 2016"/>
                <a:gd name="T33" fmla="*/ 1602 h 2016"/>
                <a:gd name="T34" fmla="*/ 188 w 2016"/>
                <a:gd name="T35" fmla="*/ 1415 h 2016"/>
                <a:gd name="T36" fmla="*/ 182 w 2016"/>
                <a:gd name="T37" fmla="*/ 1008 h 2016"/>
                <a:gd name="T38" fmla="*/ 188 w 2016"/>
                <a:gd name="T39" fmla="*/ 601 h 2016"/>
                <a:gd name="T40" fmla="*/ 222 w 2016"/>
                <a:gd name="T41" fmla="*/ 414 h 2016"/>
                <a:gd name="T42" fmla="*/ 298 w 2016"/>
                <a:gd name="T43" fmla="*/ 298 h 2016"/>
                <a:gd name="T44" fmla="*/ 414 w 2016"/>
                <a:gd name="T45" fmla="*/ 222 h 2016"/>
                <a:gd name="T46" fmla="*/ 601 w 2016"/>
                <a:gd name="T47" fmla="*/ 188 h 2016"/>
                <a:gd name="T48" fmla="*/ 1008 w 2016"/>
                <a:gd name="T49" fmla="*/ 182 h 2016"/>
                <a:gd name="T50" fmla="*/ 1008 w 2016"/>
                <a:gd name="T51" fmla="*/ 0 h 2016"/>
                <a:gd name="T52" fmla="*/ 593 w 2016"/>
                <a:gd name="T53" fmla="*/ 6 h 2016"/>
                <a:gd name="T54" fmla="*/ 348 w 2016"/>
                <a:gd name="T55" fmla="*/ 53 h 2016"/>
                <a:gd name="T56" fmla="*/ 169 w 2016"/>
                <a:gd name="T57" fmla="*/ 169 h 2016"/>
                <a:gd name="T58" fmla="*/ 53 w 2016"/>
                <a:gd name="T59" fmla="*/ 348 h 2016"/>
                <a:gd name="T60" fmla="*/ 6 w 2016"/>
                <a:gd name="T61" fmla="*/ 593 h 2016"/>
                <a:gd name="T62" fmla="*/ 0 w 2016"/>
                <a:gd name="T63" fmla="*/ 1008 h 2016"/>
                <a:gd name="T64" fmla="*/ 6 w 2016"/>
                <a:gd name="T65" fmla="*/ 1423 h 2016"/>
                <a:gd name="T66" fmla="*/ 53 w 2016"/>
                <a:gd name="T67" fmla="*/ 1668 h 2016"/>
                <a:gd name="T68" fmla="*/ 169 w 2016"/>
                <a:gd name="T69" fmla="*/ 1847 h 2016"/>
                <a:gd name="T70" fmla="*/ 348 w 2016"/>
                <a:gd name="T71" fmla="*/ 1963 h 2016"/>
                <a:gd name="T72" fmla="*/ 593 w 2016"/>
                <a:gd name="T73" fmla="*/ 2010 h 2016"/>
                <a:gd name="T74" fmla="*/ 1008 w 2016"/>
                <a:gd name="T75" fmla="*/ 2016 h 2016"/>
                <a:gd name="T76" fmla="*/ 1423 w 2016"/>
                <a:gd name="T77" fmla="*/ 2010 h 2016"/>
                <a:gd name="T78" fmla="*/ 1668 w 2016"/>
                <a:gd name="T79" fmla="*/ 1963 h 2016"/>
                <a:gd name="T80" fmla="*/ 1847 w 2016"/>
                <a:gd name="T81" fmla="*/ 1847 h 2016"/>
                <a:gd name="T82" fmla="*/ 1963 w 2016"/>
                <a:gd name="T83" fmla="*/ 1668 h 2016"/>
                <a:gd name="T84" fmla="*/ 2010 w 2016"/>
                <a:gd name="T85" fmla="*/ 1423 h 2016"/>
                <a:gd name="T86" fmla="*/ 2016 w 2016"/>
                <a:gd name="T87" fmla="*/ 1008 h 2016"/>
                <a:gd name="T88" fmla="*/ 2010 w 2016"/>
                <a:gd name="T89" fmla="*/ 593 h 2016"/>
                <a:gd name="T90" fmla="*/ 1963 w 2016"/>
                <a:gd name="T91" fmla="*/ 348 h 2016"/>
                <a:gd name="T92" fmla="*/ 1847 w 2016"/>
                <a:gd name="T93" fmla="*/ 169 h 2016"/>
                <a:gd name="T94" fmla="*/ 1668 w 2016"/>
                <a:gd name="T95" fmla="*/ 53 h 2016"/>
                <a:gd name="T96" fmla="*/ 1423 w 2016"/>
                <a:gd name="T97" fmla="*/ 6 h 2016"/>
                <a:gd name="T98" fmla="*/ 1008 w 2016"/>
                <a:gd name="T9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D9D9F0A8-1E36-5F11-F524-8F551226DF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1" y="1550"/>
              <a:ext cx="1216" cy="1218"/>
            </a:xfrm>
            <a:custGeom>
              <a:avLst/>
              <a:gdLst>
                <a:gd name="T0" fmla="*/ 517 w 1034"/>
                <a:gd name="T1" fmla="*/ 0 h 1034"/>
                <a:gd name="T2" fmla="*/ 0 w 1034"/>
                <a:gd name="T3" fmla="*/ 517 h 1034"/>
                <a:gd name="T4" fmla="*/ 517 w 1034"/>
                <a:gd name="T5" fmla="*/ 1034 h 1034"/>
                <a:gd name="T6" fmla="*/ 1034 w 1034"/>
                <a:gd name="T7" fmla="*/ 517 h 1034"/>
                <a:gd name="T8" fmla="*/ 517 w 1034"/>
                <a:gd name="T9" fmla="*/ 0 h 1034"/>
                <a:gd name="T10" fmla="*/ 517 w 1034"/>
                <a:gd name="T11" fmla="*/ 853 h 1034"/>
                <a:gd name="T12" fmla="*/ 181 w 1034"/>
                <a:gd name="T13" fmla="*/ 517 h 1034"/>
                <a:gd name="T14" fmla="*/ 517 w 1034"/>
                <a:gd name="T15" fmla="*/ 181 h 1034"/>
                <a:gd name="T16" fmla="*/ 853 w 1034"/>
                <a:gd name="T17" fmla="*/ 517 h 1034"/>
                <a:gd name="T18" fmla="*/ 517 w 1034"/>
                <a:gd name="T19" fmla="*/ 85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4" h="1034">
                  <a:moveTo>
                    <a:pt x="517" y="0"/>
                  </a:moveTo>
                  <a:cubicBezTo>
                    <a:pt x="231" y="0"/>
                    <a:pt x="0" y="231"/>
                    <a:pt x="0" y="517"/>
                  </a:cubicBezTo>
                  <a:cubicBezTo>
                    <a:pt x="0" y="803"/>
                    <a:pt x="231" y="1034"/>
                    <a:pt x="517" y="1034"/>
                  </a:cubicBezTo>
                  <a:cubicBezTo>
                    <a:pt x="803" y="1034"/>
                    <a:pt x="1034" y="803"/>
                    <a:pt x="1034" y="517"/>
                  </a:cubicBezTo>
                  <a:cubicBezTo>
                    <a:pt x="1034" y="231"/>
                    <a:pt x="803" y="0"/>
                    <a:pt x="517" y="0"/>
                  </a:cubicBezTo>
                  <a:close/>
                  <a:moveTo>
                    <a:pt x="517" y="853"/>
                  </a:moveTo>
                  <a:cubicBezTo>
                    <a:pt x="331" y="853"/>
                    <a:pt x="181" y="703"/>
                    <a:pt x="181" y="517"/>
                  </a:cubicBezTo>
                  <a:cubicBezTo>
                    <a:pt x="181" y="331"/>
                    <a:pt x="331" y="181"/>
                    <a:pt x="517" y="181"/>
                  </a:cubicBezTo>
                  <a:cubicBezTo>
                    <a:pt x="703" y="181"/>
                    <a:pt x="853" y="331"/>
                    <a:pt x="853" y="517"/>
                  </a:cubicBezTo>
                  <a:cubicBezTo>
                    <a:pt x="853" y="703"/>
                    <a:pt x="703" y="853"/>
                    <a:pt x="517" y="8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2" name="Oval 7">
              <a:extLst>
                <a:ext uri="{FF2B5EF4-FFF2-40B4-BE49-F238E27FC236}">
                  <a16:creationId xmlns:a16="http://schemas.microsoft.com/office/drawing/2014/main" id="{8A85568B-3F6C-89D1-EFD2-2B29CD5F3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" y="1383"/>
              <a:ext cx="285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pic>
        <p:nvPicPr>
          <p:cNvPr id="63" name="Graphic 62">
            <a:extLst>
              <a:ext uri="{FF2B5EF4-FFF2-40B4-BE49-F238E27FC236}">
                <a16:creationId xmlns:a16="http://schemas.microsoft.com/office/drawing/2014/main" id="{D25C729D-05E1-3CCD-97DA-4F64AC2EF0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3910" y="5909556"/>
            <a:ext cx="278327" cy="260582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01DD53-2EAB-810E-F6B1-FBF2B4448AF5}"/>
              </a:ext>
            </a:extLst>
          </p:cNvPr>
          <p:cNvSpPr txBox="1"/>
          <p:nvPr userDrawn="1"/>
        </p:nvSpPr>
        <p:spPr>
          <a:xfrm>
            <a:off x="3370214" y="5464171"/>
            <a:ext cx="243496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 b="0" i="0">
                <a:solidFill>
                  <a:schemeClr val="bg1"/>
                </a:solidFill>
                <a:effectLst/>
                <a:ea typeface="ES Build" pitchFamily="2" charset="77"/>
              </a:defRPr>
            </a:lvl1pPr>
          </a:lstStyle>
          <a:p>
            <a:r>
              <a:rPr lang="en-US"/>
              <a:t>Join the community hub: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A45B318-2895-D710-0DCF-BA9DABF93EBF}"/>
              </a:ext>
            </a:extLst>
          </p:cNvPr>
          <p:cNvCxnSpPr/>
          <p:nvPr userDrawn="1"/>
        </p:nvCxnSpPr>
        <p:spPr>
          <a:xfrm>
            <a:off x="3089964" y="5526724"/>
            <a:ext cx="0" cy="678583"/>
          </a:xfrm>
          <a:prstGeom prst="line">
            <a:avLst/>
          </a:prstGeom>
          <a:ln w="12700" cap="rnd">
            <a:solidFill>
              <a:schemeClr val="bg1"/>
            </a:solidFill>
            <a:round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>
            <a:extLst>
              <a:ext uri="{FF2B5EF4-FFF2-40B4-BE49-F238E27FC236}">
                <a16:creationId xmlns:a16="http://schemas.microsoft.com/office/drawing/2014/main" id="{FE0E031A-95BB-90C2-6DF4-81FA828EF2B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09290" y="5889009"/>
            <a:ext cx="397241" cy="278565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CC02E49-D2C0-A28C-9B0F-31502D59DEA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386444" y="5895777"/>
            <a:ext cx="356616" cy="27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2359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ridis Closing Slide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600BB262-2824-0F81-F4CC-0A3A31F1D4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1975" y="2167247"/>
            <a:ext cx="5722938" cy="18197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AF11D3-0508-A6D4-A25F-3F92D583AA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69458" y="5893254"/>
            <a:ext cx="355199" cy="2743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112FFAF-6C17-B3FE-0AD3-91FD1B2448BD}"/>
              </a:ext>
            </a:extLst>
          </p:cNvPr>
          <p:cNvSpPr txBox="1"/>
          <p:nvPr userDrawn="1"/>
        </p:nvSpPr>
        <p:spPr>
          <a:xfrm>
            <a:off x="510677" y="5464171"/>
            <a:ext cx="124107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+mn-lt"/>
                <a:ea typeface="ES Build" pitchFamily="2" charset="77"/>
              </a:rPr>
              <a:t>Follow us!</a:t>
            </a:r>
            <a:endParaRPr lang="en-US" sz="1600">
              <a:solidFill>
                <a:schemeClr val="bg1"/>
              </a:solidFill>
              <a:latin typeface="+mn-lt"/>
              <a:ea typeface="ES Build" pitchFamily="2" charset="77"/>
            </a:endParaRPr>
          </a:p>
        </p:txBody>
      </p:sp>
      <p:grpSp>
        <p:nvGrpSpPr>
          <p:cNvPr id="19" name="Group 5">
            <a:extLst>
              <a:ext uri="{FF2B5EF4-FFF2-40B4-BE49-F238E27FC236}">
                <a16:creationId xmlns:a16="http://schemas.microsoft.com/office/drawing/2014/main" id="{96564291-4844-A628-2EE5-CE21CE9FA08C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10677" y="5892282"/>
            <a:ext cx="276916" cy="273658"/>
            <a:chOff x="3331" y="1656"/>
            <a:chExt cx="1020" cy="1008"/>
          </a:xfrm>
          <a:solidFill>
            <a:schemeClr val="bg1"/>
          </a:solidFill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8A431F9C-6232-E239-466C-B9768ED35ED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31" y="1656"/>
              <a:ext cx="232" cy="1008"/>
            </a:xfrm>
            <a:custGeom>
              <a:avLst/>
              <a:gdLst>
                <a:gd name="T0" fmla="*/ 98 w 98"/>
                <a:gd name="T1" fmla="*/ 46 h 427"/>
                <a:gd name="T2" fmla="*/ 48 w 98"/>
                <a:gd name="T3" fmla="*/ 92 h 427"/>
                <a:gd name="T4" fmla="*/ 0 w 98"/>
                <a:gd name="T5" fmla="*/ 46 h 427"/>
                <a:gd name="T6" fmla="*/ 49 w 98"/>
                <a:gd name="T7" fmla="*/ 0 h 427"/>
                <a:gd name="T8" fmla="*/ 98 w 98"/>
                <a:gd name="T9" fmla="*/ 46 h 427"/>
                <a:gd name="T10" fmla="*/ 2 w 98"/>
                <a:gd name="T11" fmla="*/ 427 h 427"/>
                <a:gd name="T12" fmla="*/ 2 w 98"/>
                <a:gd name="T13" fmla="*/ 129 h 427"/>
                <a:gd name="T14" fmla="*/ 95 w 98"/>
                <a:gd name="T15" fmla="*/ 129 h 427"/>
                <a:gd name="T16" fmla="*/ 95 w 98"/>
                <a:gd name="T17" fmla="*/ 427 h 427"/>
                <a:gd name="T18" fmla="*/ 2 w 98"/>
                <a:gd name="T1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27">
                  <a:moveTo>
                    <a:pt x="98" y="46"/>
                  </a:moveTo>
                  <a:cubicBezTo>
                    <a:pt x="98" y="72"/>
                    <a:pt x="79" y="92"/>
                    <a:pt x="48" y="92"/>
                  </a:cubicBezTo>
                  <a:cubicBezTo>
                    <a:pt x="18" y="92"/>
                    <a:pt x="0" y="72"/>
                    <a:pt x="0" y="46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79" y="0"/>
                    <a:pt x="97" y="20"/>
                    <a:pt x="98" y="46"/>
                  </a:cubicBezTo>
                  <a:close/>
                  <a:moveTo>
                    <a:pt x="2" y="427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5" y="427"/>
                    <a:pt x="95" y="427"/>
                    <a:pt x="95" y="427"/>
                  </a:cubicBezTo>
                  <a:lnTo>
                    <a:pt x="2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882EA768-FE29-71BC-33BB-0E4315F04C6F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1" y="1944"/>
              <a:ext cx="670" cy="720"/>
            </a:xfrm>
            <a:custGeom>
              <a:avLst/>
              <a:gdLst>
                <a:gd name="T0" fmla="*/ 2 w 284"/>
                <a:gd name="T1" fmla="*/ 102 h 305"/>
                <a:gd name="T2" fmla="*/ 0 w 284"/>
                <a:gd name="T3" fmla="*/ 7 h 305"/>
                <a:gd name="T4" fmla="*/ 80 w 284"/>
                <a:gd name="T5" fmla="*/ 7 h 305"/>
                <a:gd name="T6" fmla="*/ 84 w 284"/>
                <a:gd name="T7" fmla="*/ 48 h 305"/>
                <a:gd name="T8" fmla="*/ 86 w 284"/>
                <a:gd name="T9" fmla="*/ 48 h 305"/>
                <a:gd name="T10" fmla="*/ 178 w 284"/>
                <a:gd name="T11" fmla="*/ 0 h 305"/>
                <a:gd name="T12" fmla="*/ 284 w 284"/>
                <a:gd name="T13" fmla="*/ 129 h 305"/>
                <a:gd name="T14" fmla="*/ 284 w 284"/>
                <a:gd name="T15" fmla="*/ 305 h 305"/>
                <a:gd name="T16" fmla="*/ 192 w 284"/>
                <a:gd name="T17" fmla="*/ 305 h 305"/>
                <a:gd name="T18" fmla="*/ 192 w 284"/>
                <a:gd name="T19" fmla="*/ 140 h 305"/>
                <a:gd name="T20" fmla="*/ 145 w 284"/>
                <a:gd name="T21" fmla="*/ 75 h 305"/>
                <a:gd name="T22" fmla="*/ 98 w 284"/>
                <a:gd name="T23" fmla="*/ 110 h 305"/>
                <a:gd name="T24" fmla="*/ 94 w 284"/>
                <a:gd name="T25" fmla="*/ 133 h 305"/>
                <a:gd name="T26" fmla="*/ 94 w 284"/>
                <a:gd name="T27" fmla="*/ 305 h 305"/>
                <a:gd name="T28" fmla="*/ 2 w 284"/>
                <a:gd name="T29" fmla="*/ 305 h 305"/>
                <a:gd name="T30" fmla="*/ 2 w 284"/>
                <a:gd name="T31" fmla="*/ 10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305">
                  <a:moveTo>
                    <a:pt x="2" y="102"/>
                  </a:moveTo>
                  <a:cubicBezTo>
                    <a:pt x="2" y="65"/>
                    <a:pt x="1" y="34"/>
                    <a:pt x="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8" y="29"/>
                    <a:pt x="128" y="0"/>
                    <a:pt x="178" y="0"/>
                  </a:cubicBezTo>
                  <a:cubicBezTo>
                    <a:pt x="239" y="0"/>
                    <a:pt x="284" y="41"/>
                    <a:pt x="284" y="129"/>
                  </a:cubicBezTo>
                  <a:cubicBezTo>
                    <a:pt x="284" y="305"/>
                    <a:pt x="284" y="305"/>
                    <a:pt x="284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01"/>
                    <a:pt x="178" y="75"/>
                    <a:pt x="145" y="75"/>
                  </a:cubicBezTo>
                  <a:cubicBezTo>
                    <a:pt x="119" y="75"/>
                    <a:pt x="104" y="93"/>
                    <a:pt x="98" y="110"/>
                  </a:cubicBezTo>
                  <a:cubicBezTo>
                    <a:pt x="95" y="116"/>
                    <a:pt x="94" y="124"/>
                    <a:pt x="94" y="133"/>
                  </a:cubicBezTo>
                  <a:cubicBezTo>
                    <a:pt x="94" y="305"/>
                    <a:pt x="94" y="305"/>
                    <a:pt x="94" y="305"/>
                  </a:cubicBezTo>
                  <a:cubicBezTo>
                    <a:pt x="2" y="305"/>
                    <a:pt x="2" y="305"/>
                    <a:pt x="2" y="305"/>
                  </a:cubicBezTo>
                  <a:lnTo>
                    <a:pt x="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</p:grpSp>
      <p:sp>
        <p:nvSpPr>
          <p:cNvPr id="22" name="Freeform 5">
            <a:extLst>
              <a:ext uri="{FF2B5EF4-FFF2-40B4-BE49-F238E27FC236}">
                <a16:creationId xmlns:a16="http://schemas.microsoft.com/office/drawing/2014/main" id="{88A3D068-4CE7-32D2-90C4-2D5EB64701B6}"/>
              </a:ext>
            </a:extLst>
          </p:cNvPr>
          <p:cNvSpPr>
            <a:spLocks/>
          </p:cNvSpPr>
          <p:nvPr userDrawn="1"/>
        </p:nvSpPr>
        <p:spPr bwMode="gray">
          <a:xfrm>
            <a:off x="1021955" y="5895294"/>
            <a:ext cx="127593" cy="275200"/>
          </a:xfrm>
          <a:custGeom>
            <a:avLst/>
            <a:gdLst>
              <a:gd name="T0" fmla="*/ 60 w 90"/>
              <a:gd name="T1" fmla="*/ 193 h 193"/>
              <a:gd name="T2" fmla="*/ 20 w 90"/>
              <a:gd name="T3" fmla="*/ 193 h 193"/>
              <a:gd name="T4" fmla="*/ 20 w 90"/>
              <a:gd name="T5" fmla="*/ 97 h 193"/>
              <a:gd name="T6" fmla="*/ 0 w 90"/>
              <a:gd name="T7" fmla="*/ 97 h 193"/>
              <a:gd name="T8" fmla="*/ 0 w 90"/>
              <a:gd name="T9" fmla="*/ 63 h 193"/>
              <a:gd name="T10" fmla="*/ 20 w 90"/>
              <a:gd name="T11" fmla="*/ 63 h 193"/>
              <a:gd name="T12" fmla="*/ 20 w 90"/>
              <a:gd name="T13" fmla="*/ 44 h 193"/>
              <a:gd name="T14" fmla="*/ 63 w 90"/>
              <a:gd name="T15" fmla="*/ 0 h 193"/>
              <a:gd name="T16" fmla="*/ 89 w 90"/>
              <a:gd name="T17" fmla="*/ 0 h 193"/>
              <a:gd name="T18" fmla="*/ 89 w 90"/>
              <a:gd name="T19" fmla="*/ 34 h 193"/>
              <a:gd name="T20" fmla="*/ 73 w 90"/>
              <a:gd name="T21" fmla="*/ 34 h 193"/>
              <a:gd name="T22" fmla="*/ 60 w 90"/>
              <a:gd name="T23" fmla="*/ 47 h 193"/>
              <a:gd name="T24" fmla="*/ 60 w 90"/>
              <a:gd name="T25" fmla="*/ 63 h 193"/>
              <a:gd name="T26" fmla="*/ 90 w 90"/>
              <a:gd name="T27" fmla="*/ 63 h 193"/>
              <a:gd name="T28" fmla="*/ 86 w 90"/>
              <a:gd name="T29" fmla="*/ 97 h 193"/>
              <a:gd name="T30" fmla="*/ 60 w 90"/>
              <a:gd name="T31" fmla="*/ 97 h 193"/>
              <a:gd name="T32" fmla="*/ 60 w 90"/>
              <a:gd name="T33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0" h="193">
                <a:moveTo>
                  <a:pt x="60" y="193"/>
                </a:moveTo>
                <a:cubicBezTo>
                  <a:pt x="20" y="193"/>
                  <a:pt x="20" y="193"/>
                  <a:pt x="20" y="193"/>
                </a:cubicBezTo>
                <a:cubicBezTo>
                  <a:pt x="20" y="97"/>
                  <a:pt x="20" y="97"/>
                  <a:pt x="2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63"/>
                  <a:pt x="0" y="63"/>
                  <a:pt x="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16"/>
                  <a:pt x="31" y="0"/>
                  <a:pt x="63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34"/>
                  <a:pt x="89" y="34"/>
                  <a:pt x="89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60" y="34"/>
                  <a:pt x="60" y="38"/>
                  <a:pt x="60" y="47"/>
                </a:cubicBezTo>
                <a:cubicBezTo>
                  <a:pt x="60" y="63"/>
                  <a:pt x="60" y="63"/>
                  <a:pt x="6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6" y="97"/>
                  <a:pt x="86" y="97"/>
                  <a:pt x="86" y="97"/>
                </a:cubicBezTo>
                <a:cubicBezTo>
                  <a:pt x="60" y="97"/>
                  <a:pt x="60" y="97"/>
                  <a:pt x="60" y="97"/>
                </a:cubicBezTo>
                <a:lnTo>
                  <a:pt x="6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S Build" pitchFamily="50" charset="0"/>
              <a:ea typeface="+mn-ea"/>
              <a:cs typeface="+mn-cs"/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BF49064F-D545-936A-FD72-9EB85FA2192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96599" y="5891573"/>
            <a:ext cx="278329" cy="278565"/>
            <a:chOff x="2653" y="972"/>
            <a:chExt cx="2372" cy="2374"/>
          </a:xfrm>
          <a:solidFill>
            <a:schemeClr val="bg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0A80F1CE-1B49-324E-4603-CB09A2ADB2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" y="972"/>
              <a:ext cx="2372" cy="2374"/>
            </a:xfrm>
            <a:custGeom>
              <a:avLst/>
              <a:gdLst>
                <a:gd name="T0" fmla="*/ 1008 w 2016"/>
                <a:gd name="T1" fmla="*/ 182 h 2016"/>
                <a:gd name="T2" fmla="*/ 1415 w 2016"/>
                <a:gd name="T3" fmla="*/ 188 h 2016"/>
                <a:gd name="T4" fmla="*/ 1602 w 2016"/>
                <a:gd name="T5" fmla="*/ 222 h 2016"/>
                <a:gd name="T6" fmla="*/ 1718 w 2016"/>
                <a:gd name="T7" fmla="*/ 298 h 2016"/>
                <a:gd name="T8" fmla="*/ 1794 w 2016"/>
                <a:gd name="T9" fmla="*/ 414 h 2016"/>
                <a:gd name="T10" fmla="*/ 1828 w 2016"/>
                <a:gd name="T11" fmla="*/ 601 h 2016"/>
                <a:gd name="T12" fmla="*/ 1834 w 2016"/>
                <a:gd name="T13" fmla="*/ 1008 h 2016"/>
                <a:gd name="T14" fmla="*/ 1828 w 2016"/>
                <a:gd name="T15" fmla="*/ 1415 h 2016"/>
                <a:gd name="T16" fmla="*/ 1794 w 2016"/>
                <a:gd name="T17" fmla="*/ 1602 h 2016"/>
                <a:gd name="T18" fmla="*/ 1718 w 2016"/>
                <a:gd name="T19" fmla="*/ 1718 h 2016"/>
                <a:gd name="T20" fmla="*/ 1602 w 2016"/>
                <a:gd name="T21" fmla="*/ 1794 h 2016"/>
                <a:gd name="T22" fmla="*/ 1415 w 2016"/>
                <a:gd name="T23" fmla="*/ 1828 h 2016"/>
                <a:gd name="T24" fmla="*/ 1008 w 2016"/>
                <a:gd name="T25" fmla="*/ 1834 h 2016"/>
                <a:gd name="T26" fmla="*/ 601 w 2016"/>
                <a:gd name="T27" fmla="*/ 1828 h 2016"/>
                <a:gd name="T28" fmla="*/ 414 w 2016"/>
                <a:gd name="T29" fmla="*/ 1794 h 2016"/>
                <a:gd name="T30" fmla="*/ 298 w 2016"/>
                <a:gd name="T31" fmla="*/ 1718 h 2016"/>
                <a:gd name="T32" fmla="*/ 222 w 2016"/>
                <a:gd name="T33" fmla="*/ 1602 h 2016"/>
                <a:gd name="T34" fmla="*/ 188 w 2016"/>
                <a:gd name="T35" fmla="*/ 1415 h 2016"/>
                <a:gd name="T36" fmla="*/ 182 w 2016"/>
                <a:gd name="T37" fmla="*/ 1008 h 2016"/>
                <a:gd name="T38" fmla="*/ 188 w 2016"/>
                <a:gd name="T39" fmla="*/ 601 h 2016"/>
                <a:gd name="T40" fmla="*/ 222 w 2016"/>
                <a:gd name="T41" fmla="*/ 414 h 2016"/>
                <a:gd name="T42" fmla="*/ 298 w 2016"/>
                <a:gd name="T43" fmla="*/ 298 h 2016"/>
                <a:gd name="T44" fmla="*/ 414 w 2016"/>
                <a:gd name="T45" fmla="*/ 222 h 2016"/>
                <a:gd name="T46" fmla="*/ 601 w 2016"/>
                <a:gd name="T47" fmla="*/ 188 h 2016"/>
                <a:gd name="T48" fmla="*/ 1008 w 2016"/>
                <a:gd name="T49" fmla="*/ 182 h 2016"/>
                <a:gd name="T50" fmla="*/ 1008 w 2016"/>
                <a:gd name="T51" fmla="*/ 0 h 2016"/>
                <a:gd name="T52" fmla="*/ 593 w 2016"/>
                <a:gd name="T53" fmla="*/ 6 h 2016"/>
                <a:gd name="T54" fmla="*/ 348 w 2016"/>
                <a:gd name="T55" fmla="*/ 53 h 2016"/>
                <a:gd name="T56" fmla="*/ 169 w 2016"/>
                <a:gd name="T57" fmla="*/ 169 h 2016"/>
                <a:gd name="T58" fmla="*/ 53 w 2016"/>
                <a:gd name="T59" fmla="*/ 348 h 2016"/>
                <a:gd name="T60" fmla="*/ 6 w 2016"/>
                <a:gd name="T61" fmla="*/ 593 h 2016"/>
                <a:gd name="T62" fmla="*/ 0 w 2016"/>
                <a:gd name="T63" fmla="*/ 1008 h 2016"/>
                <a:gd name="T64" fmla="*/ 6 w 2016"/>
                <a:gd name="T65" fmla="*/ 1423 h 2016"/>
                <a:gd name="T66" fmla="*/ 53 w 2016"/>
                <a:gd name="T67" fmla="*/ 1668 h 2016"/>
                <a:gd name="T68" fmla="*/ 169 w 2016"/>
                <a:gd name="T69" fmla="*/ 1847 h 2016"/>
                <a:gd name="T70" fmla="*/ 348 w 2016"/>
                <a:gd name="T71" fmla="*/ 1963 h 2016"/>
                <a:gd name="T72" fmla="*/ 593 w 2016"/>
                <a:gd name="T73" fmla="*/ 2010 h 2016"/>
                <a:gd name="T74" fmla="*/ 1008 w 2016"/>
                <a:gd name="T75" fmla="*/ 2016 h 2016"/>
                <a:gd name="T76" fmla="*/ 1423 w 2016"/>
                <a:gd name="T77" fmla="*/ 2010 h 2016"/>
                <a:gd name="T78" fmla="*/ 1668 w 2016"/>
                <a:gd name="T79" fmla="*/ 1963 h 2016"/>
                <a:gd name="T80" fmla="*/ 1847 w 2016"/>
                <a:gd name="T81" fmla="*/ 1847 h 2016"/>
                <a:gd name="T82" fmla="*/ 1963 w 2016"/>
                <a:gd name="T83" fmla="*/ 1668 h 2016"/>
                <a:gd name="T84" fmla="*/ 2010 w 2016"/>
                <a:gd name="T85" fmla="*/ 1423 h 2016"/>
                <a:gd name="T86" fmla="*/ 2016 w 2016"/>
                <a:gd name="T87" fmla="*/ 1008 h 2016"/>
                <a:gd name="T88" fmla="*/ 2010 w 2016"/>
                <a:gd name="T89" fmla="*/ 593 h 2016"/>
                <a:gd name="T90" fmla="*/ 1963 w 2016"/>
                <a:gd name="T91" fmla="*/ 348 h 2016"/>
                <a:gd name="T92" fmla="*/ 1847 w 2016"/>
                <a:gd name="T93" fmla="*/ 169 h 2016"/>
                <a:gd name="T94" fmla="*/ 1668 w 2016"/>
                <a:gd name="T95" fmla="*/ 53 h 2016"/>
                <a:gd name="T96" fmla="*/ 1423 w 2016"/>
                <a:gd name="T97" fmla="*/ 6 h 2016"/>
                <a:gd name="T98" fmla="*/ 1008 w 2016"/>
                <a:gd name="T9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105C677-9CC8-A2A7-9AE7-6F00AFD1A8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1" y="1550"/>
              <a:ext cx="1216" cy="1218"/>
            </a:xfrm>
            <a:custGeom>
              <a:avLst/>
              <a:gdLst>
                <a:gd name="T0" fmla="*/ 517 w 1034"/>
                <a:gd name="T1" fmla="*/ 0 h 1034"/>
                <a:gd name="T2" fmla="*/ 0 w 1034"/>
                <a:gd name="T3" fmla="*/ 517 h 1034"/>
                <a:gd name="T4" fmla="*/ 517 w 1034"/>
                <a:gd name="T5" fmla="*/ 1034 h 1034"/>
                <a:gd name="T6" fmla="*/ 1034 w 1034"/>
                <a:gd name="T7" fmla="*/ 517 h 1034"/>
                <a:gd name="T8" fmla="*/ 517 w 1034"/>
                <a:gd name="T9" fmla="*/ 0 h 1034"/>
                <a:gd name="T10" fmla="*/ 517 w 1034"/>
                <a:gd name="T11" fmla="*/ 853 h 1034"/>
                <a:gd name="T12" fmla="*/ 181 w 1034"/>
                <a:gd name="T13" fmla="*/ 517 h 1034"/>
                <a:gd name="T14" fmla="*/ 517 w 1034"/>
                <a:gd name="T15" fmla="*/ 181 h 1034"/>
                <a:gd name="T16" fmla="*/ 853 w 1034"/>
                <a:gd name="T17" fmla="*/ 517 h 1034"/>
                <a:gd name="T18" fmla="*/ 517 w 1034"/>
                <a:gd name="T19" fmla="*/ 85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4" h="1034">
                  <a:moveTo>
                    <a:pt x="517" y="0"/>
                  </a:moveTo>
                  <a:cubicBezTo>
                    <a:pt x="231" y="0"/>
                    <a:pt x="0" y="231"/>
                    <a:pt x="0" y="517"/>
                  </a:cubicBezTo>
                  <a:cubicBezTo>
                    <a:pt x="0" y="803"/>
                    <a:pt x="231" y="1034"/>
                    <a:pt x="517" y="1034"/>
                  </a:cubicBezTo>
                  <a:cubicBezTo>
                    <a:pt x="803" y="1034"/>
                    <a:pt x="1034" y="803"/>
                    <a:pt x="1034" y="517"/>
                  </a:cubicBezTo>
                  <a:cubicBezTo>
                    <a:pt x="1034" y="231"/>
                    <a:pt x="803" y="0"/>
                    <a:pt x="517" y="0"/>
                  </a:cubicBezTo>
                  <a:close/>
                  <a:moveTo>
                    <a:pt x="517" y="853"/>
                  </a:moveTo>
                  <a:cubicBezTo>
                    <a:pt x="331" y="853"/>
                    <a:pt x="181" y="703"/>
                    <a:pt x="181" y="517"/>
                  </a:cubicBezTo>
                  <a:cubicBezTo>
                    <a:pt x="181" y="331"/>
                    <a:pt x="331" y="181"/>
                    <a:pt x="517" y="181"/>
                  </a:cubicBezTo>
                  <a:cubicBezTo>
                    <a:pt x="703" y="181"/>
                    <a:pt x="853" y="331"/>
                    <a:pt x="853" y="517"/>
                  </a:cubicBezTo>
                  <a:cubicBezTo>
                    <a:pt x="853" y="703"/>
                    <a:pt x="703" y="853"/>
                    <a:pt x="517" y="8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6" name="Oval 7">
              <a:extLst>
                <a:ext uri="{FF2B5EF4-FFF2-40B4-BE49-F238E27FC236}">
                  <a16:creationId xmlns:a16="http://schemas.microsoft.com/office/drawing/2014/main" id="{1390BBE2-FF0B-8FBB-3BFA-EB8430D89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" y="1383"/>
              <a:ext cx="285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46FBA1BD-FA8E-71DD-5EB9-DDBFD8D1E7B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3910" y="5909556"/>
            <a:ext cx="278327" cy="26058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FB02EBE-1537-8F94-7932-1FDC3D71E465}"/>
              </a:ext>
            </a:extLst>
          </p:cNvPr>
          <p:cNvCxnSpPr/>
          <p:nvPr userDrawn="1"/>
        </p:nvCxnSpPr>
        <p:spPr>
          <a:xfrm>
            <a:off x="3089964" y="5526724"/>
            <a:ext cx="0" cy="678583"/>
          </a:xfrm>
          <a:prstGeom prst="line">
            <a:avLst/>
          </a:prstGeom>
          <a:ln w="12700" cap="rnd">
            <a:solidFill>
              <a:schemeClr val="bg1"/>
            </a:solidFill>
            <a:round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BF48A06C-6C5B-02CC-C35E-6DCBCAE6506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409290" y="5889009"/>
            <a:ext cx="397241" cy="2785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4EFAD16-3BDD-AFE1-E452-666A4F31A7AF}"/>
              </a:ext>
            </a:extLst>
          </p:cNvPr>
          <p:cNvSpPr txBox="1"/>
          <p:nvPr userDrawn="1"/>
        </p:nvSpPr>
        <p:spPr>
          <a:xfrm>
            <a:off x="3370214" y="5464171"/>
            <a:ext cx="243496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 b="0" i="0">
                <a:solidFill>
                  <a:schemeClr val="bg1"/>
                </a:solidFill>
                <a:effectLst/>
                <a:ea typeface="ES Build" pitchFamily="2" charset="77"/>
              </a:defRPr>
            </a:lvl1pPr>
          </a:lstStyle>
          <a:p>
            <a:r>
              <a:rPr lang="en-US"/>
              <a:t>Join the community hub: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0298740-AD63-6DE6-1A55-DCB3CC9ADD33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356053449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ia Closing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ADC6C1-356B-3945-8A35-793C81F24637}"/>
              </a:ext>
            </a:extLst>
          </p:cNvPr>
          <p:cNvSpPr txBox="1"/>
          <p:nvPr userDrawn="1"/>
        </p:nvSpPr>
        <p:spPr>
          <a:xfrm>
            <a:off x="510677" y="5464171"/>
            <a:ext cx="124107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+mn-lt"/>
                <a:ea typeface="ES Build" pitchFamily="2" charset="77"/>
              </a:rPr>
              <a:t>Follow us!</a:t>
            </a:r>
            <a:endParaRPr lang="en-US" sz="1600">
              <a:solidFill>
                <a:schemeClr val="bg1"/>
              </a:solidFill>
              <a:latin typeface="+mn-lt"/>
              <a:ea typeface="ES Build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7EE1FF-0A21-6063-F6B7-9DB050E14574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10677" y="5892282"/>
            <a:ext cx="276916" cy="273658"/>
            <a:chOff x="3331" y="1656"/>
            <a:chExt cx="1020" cy="1008"/>
          </a:xfrm>
          <a:solidFill>
            <a:schemeClr val="bg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58BFDE1-5FD6-0AF4-7160-1EF02DF7D4D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31" y="1656"/>
              <a:ext cx="232" cy="1008"/>
            </a:xfrm>
            <a:custGeom>
              <a:avLst/>
              <a:gdLst>
                <a:gd name="T0" fmla="*/ 98 w 98"/>
                <a:gd name="T1" fmla="*/ 46 h 427"/>
                <a:gd name="T2" fmla="*/ 48 w 98"/>
                <a:gd name="T3" fmla="*/ 92 h 427"/>
                <a:gd name="T4" fmla="*/ 0 w 98"/>
                <a:gd name="T5" fmla="*/ 46 h 427"/>
                <a:gd name="T6" fmla="*/ 49 w 98"/>
                <a:gd name="T7" fmla="*/ 0 h 427"/>
                <a:gd name="T8" fmla="*/ 98 w 98"/>
                <a:gd name="T9" fmla="*/ 46 h 427"/>
                <a:gd name="T10" fmla="*/ 2 w 98"/>
                <a:gd name="T11" fmla="*/ 427 h 427"/>
                <a:gd name="T12" fmla="*/ 2 w 98"/>
                <a:gd name="T13" fmla="*/ 129 h 427"/>
                <a:gd name="T14" fmla="*/ 95 w 98"/>
                <a:gd name="T15" fmla="*/ 129 h 427"/>
                <a:gd name="T16" fmla="*/ 95 w 98"/>
                <a:gd name="T17" fmla="*/ 427 h 427"/>
                <a:gd name="T18" fmla="*/ 2 w 98"/>
                <a:gd name="T1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27">
                  <a:moveTo>
                    <a:pt x="98" y="46"/>
                  </a:moveTo>
                  <a:cubicBezTo>
                    <a:pt x="98" y="72"/>
                    <a:pt x="79" y="92"/>
                    <a:pt x="48" y="92"/>
                  </a:cubicBezTo>
                  <a:cubicBezTo>
                    <a:pt x="18" y="92"/>
                    <a:pt x="0" y="72"/>
                    <a:pt x="0" y="46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79" y="0"/>
                    <a:pt x="97" y="20"/>
                    <a:pt x="98" y="46"/>
                  </a:cubicBezTo>
                  <a:close/>
                  <a:moveTo>
                    <a:pt x="2" y="427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5" y="427"/>
                    <a:pt x="95" y="427"/>
                    <a:pt x="95" y="427"/>
                  </a:cubicBezTo>
                  <a:lnTo>
                    <a:pt x="2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D8892900-0B1E-828D-2042-E9F97B2C2B48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1" y="1944"/>
              <a:ext cx="670" cy="720"/>
            </a:xfrm>
            <a:custGeom>
              <a:avLst/>
              <a:gdLst>
                <a:gd name="T0" fmla="*/ 2 w 284"/>
                <a:gd name="T1" fmla="*/ 102 h 305"/>
                <a:gd name="T2" fmla="*/ 0 w 284"/>
                <a:gd name="T3" fmla="*/ 7 h 305"/>
                <a:gd name="T4" fmla="*/ 80 w 284"/>
                <a:gd name="T5" fmla="*/ 7 h 305"/>
                <a:gd name="T6" fmla="*/ 84 w 284"/>
                <a:gd name="T7" fmla="*/ 48 h 305"/>
                <a:gd name="T8" fmla="*/ 86 w 284"/>
                <a:gd name="T9" fmla="*/ 48 h 305"/>
                <a:gd name="T10" fmla="*/ 178 w 284"/>
                <a:gd name="T11" fmla="*/ 0 h 305"/>
                <a:gd name="T12" fmla="*/ 284 w 284"/>
                <a:gd name="T13" fmla="*/ 129 h 305"/>
                <a:gd name="T14" fmla="*/ 284 w 284"/>
                <a:gd name="T15" fmla="*/ 305 h 305"/>
                <a:gd name="T16" fmla="*/ 192 w 284"/>
                <a:gd name="T17" fmla="*/ 305 h 305"/>
                <a:gd name="T18" fmla="*/ 192 w 284"/>
                <a:gd name="T19" fmla="*/ 140 h 305"/>
                <a:gd name="T20" fmla="*/ 145 w 284"/>
                <a:gd name="T21" fmla="*/ 75 h 305"/>
                <a:gd name="T22" fmla="*/ 98 w 284"/>
                <a:gd name="T23" fmla="*/ 110 h 305"/>
                <a:gd name="T24" fmla="*/ 94 w 284"/>
                <a:gd name="T25" fmla="*/ 133 h 305"/>
                <a:gd name="T26" fmla="*/ 94 w 284"/>
                <a:gd name="T27" fmla="*/ 305 h 305"/>
                <a:gd name="T28" fmla="*/ 2 w 284"/>
                <a:gd name="T29" fmla="*/ 305 h 305"/>
                <a:gd name="T30" fmla="*/ 2 w 284"/>
                <a:gd name="T31" fmla="*/ 10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305">
                  <a:moveTo>
                    <a:pt x="2" y="102"/>
                  </a:moveTo>
                  <a:cubicBezTo>
                    <a:pt x="2" y="65"/>
                    <a:pt x="1" y="34"/>
                    <a:pt x="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8" y="29"/>
                    <a:pt x="128" y="0"/>
                    <a:pt x="178" y="0"/>
                  </a:cubicBezTo>
                  <a:cubicBezTo>
                    <a:pt x="239" y="0"/>
                    <a:pt x="284" y="41"/>
                    <a:pt x="284" y="129"/>
                  </a:cubicBezTo>
                  <a:cubicBezTo>
                    <a:pt x="284" y="305"/>
                    <a:pt x="284" y="305"/>
                    <a:pt x="284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01"/>
                    <a:pt x="178" y="75"/>
                    <a:pt x="145" y="75"/>
                  </a:cubicBezTo>
                  <a:cubicBezTo>
                    <a:pt x="119" y="75"/>
                    <a:pt x="104" y="93"/>
                    <a:pt x="98" y="110"/>
                  </a:cubicBezTo>
                  <a:cubicBezTo>
                    <a:pt x="95" y="116"/>
                    <a:pt x="94" y="124"/>
                    <a:pt x="94" y="133"/>
                  </a:cubicBezTo>
                  <a:cubicBezTo>
                    <a:pt x="94" y="305"/>
                    <a:pt x="94" y="305"/>
                    <a:pt x="94" y="305"/>
                  </a:cubicBezTo>
                  <a:cubicBezTo>
                    <a:pt x="2" y="305"/>
                    <a:pt x="2" y="305"/>
                    <a:pt x="2" y="305"/>
                  </a:cubicBezTo>
                  <a:lnTo>
                    <a:pt x="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S Build" pitchFamily="50" charset="0"/>
                <a:ea typeface="+mn-ea"/>
                <a:cs typeface="+mn-cs"/>
              </a:endParaRPr>
            </a:p>
          </p:txBody>
        </p:sp>
      </p:grpSp>
      <p:sp>
        <p:nvSpPr>
          <p:cNvPr id="26" name="Freeform 5">
            <a:extLst>
              <a:ext uri="{FF2B5EF4-FFF2-40B4-BE49-F238E27FC236}">
                <a16:creationId xmlns:a16="http://schemas.microsoft.com/office/drawing/2014/main" id="{797463BF-6909-2601-8903-DE8F2F8F7A23}"/>
              </a:ext>
            </a:extLst>
          </p:cNvPr>
          <p:cNvSpPr>
            <a:spLocks/>
          </p:cNvSpPr>
          <p:nvPr userDrawn="1"/>
        </p:nvSpPr>
        <p:spPr bwMode="gray">
          <a:xfrm>
            <a:off x="1021955" y="5895294"/>
            <a:ext cx="127593" cy="275200"/>
          </a:xfrm>
          <a:custGeom>
            <a:avLst/>
            <a:gdLst>
              <a:gd name="T0" fmla="*/ 60 w 90"/>
              <a:gd name="T1" fmla="*/ 193 h 193"/>
              <a:gd name="T2" fmla="*/ 20 w 90"/>
              <a:gd name="T3" fmla="*/ 193 h 193"/>
              <a:gd name="T4" fmla="*/ 20 w 90"/>
              <a:gd name="T5" fmla="*/ 97 h 193"/>
              <a:gd name="T6" fmla="*/ 0 w 90"/>
              <a:gd name="T7" fmla="*/ 97 h 193"/>
              <a:gd name="T8" fmla="*/ 0 w 90"/>
              <a:gd name="T9" fmla="*/ 63 h 193"/>
              <a:gd name="T10" fmla="*/ 20 w 90"/>
              <a:gd name="T11" fmla="*/ 63 h 193"/>
              <a:gd name="T12" fmla="*/ 20 w 90"/>
              <a:gd name="T13" fmla="*/ 44 h 193"/>
              <a:gd name="T14" fmla="*/ 63 w 90"/>
              <a:gd name="T15" fmla="*/ 0 h 193"/>
              <a:gd name="T16" fmla="*/ 89 w 90"/>
              <a:gd name="T17" fmla="*/ 0 h 193"/>
              <a:gd name="T18" fmla="*/ 89 w 90"/>
              <a:gd name="T19" fmla="*/ 34 h 193"/>
              <a:gd name="T20" fmla="*/ 73 w 90"/>
              <a:gd name="T21" fmla="*/ 34 h 193"/>
              <a:gd name="T22" fmla="*/ 60 w 90"/>
              <a:gd name="T23" fmla="*/ 47 h 193"/>
              <a:gd name="T24" fmla="*/ 60 w 90"/>
              <a:gd name="T25" fmla="*/ 63 h 193"/>
              <a:gd name="T26" fmla="*/ 90 w 90"/>
              <a:gd name="T27" fmla="*/ 63 h 193"/>
              <a:gd name="T28" fmla="*/ 86 w 90"/>
              <a:gd name="T29" fmla="*/ 97 h 193"/>
              <a:gd name="T30" fmla="*/ 60 w 90"/>
              <a:gd name="T31" fmla="*/ 97 h 193"/>
              <a:gd name="T32" fmla="*/ 60 w 90"/>
              <a:gd name="T33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0" h="193">
                <a:moveTo>
                  <a:pt x="60" y="193"/>
                </a:moveTo>
                <a:cubicBezTo>
                  <a:pt x="20" y="193"/>
                  <a:pt x="20" y="193"/>
                  <a:pt x="20" y="193"/>
                </a:cubicBezTo>
                <a:cubicBezTo>
                  <a:pt x="20" y="97"/>
                  <a:pt x="20" y="97"/>
                  <a:pt x="2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63"/>
                  <a:pt x="0" y="63"/>
                  <a:pt x="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16"/>
                  <a:pt x="31" y="0"/>
                  <a:pt x="63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34"/>
                  <a:pt x="89" y="34"/>
                  <a:pt x="89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60" y="34"/>
                  <a:pt x="60" y="38"/>
                  <a:pt x="60" y="47"/>
                </a:cubicBezTo>
                <a:cubicBezTo>
                  <a:pt x="60" y="63"/>
                  <a:pt x="60" y="63"/>
                  <a:pt x="60" y="63"/>
                </a:cubicBezTo>
                <a:cubicBezTo>
                  <a:pt x="90" y="63"/>
                  <a:pt x="90" y="63"/>
                  <a:pt x="90" y="63"/>
                </a:cubicBezTo>
                <a:cubicBezTo>
                  <a:pt x="86" y="97"/>
                  <a:pt x="86" y="97"/>
                  <a:pt x="86" y="97"/>
                </a:cubicBezTo>
                <a:cubicBezTo>
                  <a:pt x="60" y="97"/>
                  <a:pt x="60" y="97"/>
                  <a:pt x="60" y="97"/>
                </a:cubicBezTo>
                <a:lnTo>
                  <a:pt x="6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S Build" pitchFamily="50" charset="0"/>
              <a:ea typeface="+mn-ea"/>
              <a:cs typeface="+mn-cs"/>
            </a:endParaRP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AC31605F-BEB3-161A-C37C-86E670E7587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96599" y="5891573"/>
            <a:ext cx="278329" cy="278565"/>
            <a:chOff x="2653" y="972"/>
            <a:chExt cx="2372" cy="2374"/>
          </a:xfrm>
          <a:solidFill>
            <a:schemeClr val="bg1"/>
          </a:solidFill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BC64D2DF-9E8C-A1A0-8442-46D731552A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" y="972"/>
              <a:ext cx="2372" cy="2374"/>
            </a:xfrm>
            <a:custGeom>
              <a:avLst/>
              <a:gdLst>
                <a:gd name="T0" fmla="*/ 1008 w 2016"/>
                <a:gd name="T1" fmla="*/ 182 h 2016"/>
                <a:gd name="T2" fmla="*/ 1415 w 2016"/>
                <a:gd name="T3" fmla="*/ 188 h 2016"/>
                <a:gd name="T4" fmla="*/ 1602 w 2016"/>
                <a:gd name="T5" fmla="*/ 222 h 2016"/>
                <a:gd name="T6" fmla="*/ 1718 w 2016"/>
                <a:gd name="T7" fmla="*/ 298 h 2016"/>
                <a:gd name="T8" fmla="*/ 1794 w 2016"/>
                <a:gd name="T9" fmla="*/ 414 h 2016"/>
                <a:gd name="T10" fmla="*/ 1828 w 2016"/>
                <a:gd name="T11" fmla="*/ 601 h 2016"/>
                <a:gd name="T12" fmla="*/ 1834 w 2016"/>
                <a:gd name="T13" fmla="*/ 1008 h 2016"/>
                <a:gd name="T14" fmla="*/ 1828 w 2016"/>
                <a:gd name="T15" fmla="*/ 1415 h 2016"/>
                <a:gd name="T16" fmla="*/ 1794 w 2016"/>
                <a:gd name="T17" fmla="*/ 1602 h 2016"/>
                <a:gd name="T18" fmla="*/ 1718 w 2016"/>
                <a:gd name="T19" fmla="*/ 1718 h 2016"/>
                <a:gd name="T20" fmla="*/ 1602 w 2016"/>
                <a:gd name="T21" fmla="*/ 1794 h 2016"/>
                <a:gd name="T22" fmla="*/ 1415 w 2016"/>
                <a:gd name="T23" fmla="*/ 1828 h 2016"/>
                <a:gd name="T24" fmla="*/ 1008 w 2016"/>
                <a:gd name="T25" fmla="*/ 1834 h 2016"/>
                <a:gd name="T26" fmla="*/ 601 w 2016"/>
                <a:gd name="T27" fmla="*/ 1828 h 2016"/>
                <a:gd name="T28" fmla="*/ 414 w 2016"/>
                <a:gd name="T29" fmla="*/ 1794 h 2016"/>
                <a:gd name="T30" fmla="*/ 298 w 2016"/>
                <a:gd name="T31" fmla="*/ 1718 h 2016"/>
                <a:gd name="T32" fmla="*/ 222 w 2016"/>
                <a:gd name="T33" fmla="*/ 1602 h 2016"/>
                <a:gd name="T34" fmla="*/ 188 w 2016"/>
                <a:gd name="T35" fmla="*/ 1415 h 2016"/>
                <a:gd name="T36" fmla="*/ 182 w 2016"/>
                <a:gd name="T37" fmla="*/ 1008 h 2016"/>
                <a:gd name="T38" fmla="*/ 188 w 2016"/>
                <a:gd name="T39" fmla="*/ 601 h 2016"/>
                <a:gd name="T40" fmla="*/ 222 w 2016"/>
                <a:gd name="T41" fmla="*/ 414 h 2016"/>
                <a:gd name="T42" fmla="*/ 298 w 2016"/>
                <a:gd name="T43" fmla="*/ 298 h 2016"/>
                <a:gd name="T44" fmla="*/ 414 w 2016"/>
                <a:gd name="T45" fmla="*/ 222 h 2016"/>
                <a:gd name="T46" fmla="*/ 601 w 2016"/>
                <a:gd name="T47" fmla="*/ 188 h 2016"/>
                <a:gd name="T48" fmla="*/ 1008 w 2016"/>
                <a:gd name="T49" fmla="*/ 182 h 2016"/>
                <a:gd name="T50" fmla="*/ 1008 w 2016"/>
                <a:gd name="T51" fmla="*/ 0 h 2016"/>
                <a:gd name="T52" fmla="*/ 593 w 2016"/>
                <a:gd name="T53" fmla="*/ 6 h 2016"/>
                <a:gd name="T54" fmla="*/ 348 w 2016"/>
                <a:gd name="T55" fmla="*/ 53 h 2016"/>
                <a:gd name="T56" fmla="*/ 169 w 2016"/>
                <a:gd name="T57" fmla="*/ 169 h 2016"/>
                <a:gd name="T58" fmla="*/ 53 w 2016"/>
                <a:gd name="T59" fmla="*/ 348 h 2016"/>
                <a:gd name="T60" fmla="*/ 6 w 2016"/>
                <a:gd name="T61" fmla="*/ 593 h 2016"/>
                <a:gd name="T62" fmla="*/ 0 w 2016"/>
                <a:gd name="T63" fmla="*/ 1008 h 2016"/>
                <a:gd name="T64" fmla="*/ 6 w 2016"/>
                <a:gd name="T65" fmla="*/ 1423 h 2016"/>
                <a:gd name="T66" fmla="*/ 53 w 2016"/>
                <a:gd name="T67" fmla="*/ 1668 h 2016"/>
                <a:gd name="T68" fmla="*/ 169 w 2016"/>
                <a:gd name="T69" fmla="*/ 1847 h 2016"/>
                <a:gd name="T70" fmla="*/ 348 w 2016"/>
                <a:gd name="T71" fmla="*/ 1963 h 2016"/>
                <a:gd name="T72" fmla="*/ 593 w 2016"/>
                <a:gd name="T73" fmla="*/ 2010 h 2016"/>
                <a:gd name="T74" fmla="*/ 1008 w 2016"/>
                <a:gd name="T75" fmla="*/ 2016 h 2016"/>
                <a:gd name="T76" fmla="*/ 1423 w 2016"/>
                <a:gd name="T77" fmla="*/ 2010 h 2016"/>
                <a:gd name="T78" fmla="*/ 1668 w 2016"/>
                <a:gd name="T79" fmla="*/ 1963 h 2016"/>
                <a:gd name="T80" fmla="*/ 1847 w 2016"/>
                <a:gd name="T81" fmla="*/ 1847 h 2016"/>
                <a:gd name="T82" fmla="*/ 1963 w 2016"/>
                <a:gd name="T83" fmla="*/ 1668 h 2016"/>
                <a:gd name="T84" fmla="*/ 2010 w 2016"/>
                <a:gd name="T85" fmla="*/ 1423 h 2016"/>
                <a:gd name="T86" fmla="*/ 2016 w 2016"/>
                <a:gd name="T87" fmla="*/ 1008 h 2016"/>
                <a:gd name="T88" fmla="*/ 2010 w 2016"/>
                <a:gd name="T89" fmla="*/ 593 h 2016"/>
                <a:gd name="T90" fmla="*/ 1963 w 2016"/>
                <a:gd name="T91" fmla="*/ 348 h 2016"/>
                <a:gd name="T92" fmla="*/ 1847 w 2016"/>
                <a:gd name="T93" fmla="*/ 169 h 2016"/>
                <a:gd name="T94" fmla="*/ 1668 w 2016"/>
                <a:gd name="T95" fmla="*/ 53 h 2016"/>
                <a:gd name="T96" fmla="*/ 1423 w 2016"/>
                <a:gd name="T97" fmla="*/ 6 h 2016"/>
                <a:gd name="T98" fmla="*/ 1008 w 2016"/>
                <a:gd name="T9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A80D1E77-26A6-A17A-364B-FFEFB1E4F4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1" y="1550"/>
              <a:ext cx="1216" cy="1218"/>
            </a:xfrm>
            <a:custGeom>
              <a:avLst/>
              <a:gdLst>
                <a:gd name="T0" fmla="*/ 517 w 1034"/>
                <a:gd name="T1" fmla="*/ 0 h 1034"/>
                <a:gd name="T2" fmla="*/ 0 w 1034"/>
                <a:gd name="T3" fmla="*/ 517 h 1034"/>
                <a:gd name="T4" fmla="*/ 517 w 1034"/>
                <a:gd name="T5" fmla="*/ 1034 h 1034"/>
                <a:gd name="T6" fmla="*/ 1034 w 1034"/>
                <a:gd name="T7" fmla="*/ 517 h 1034"/>
                <a:gd name="T8" fmla="*/ 517 w 1034"/>
                <a:gd name="T9" fmla="*/ 0 h 1034"/>
                <a:gd name="T10" fmla="*/ 517 w 1034"/>
                <a:gd name="T11" fmla="*/ 853 h 1034"/>
                <a:gd name="T12" fmla="*/ 181 w 1034"/>
                <a:gd name="T13" fmla="*/ 517 h 1034"/>
                <a:gd name="T14" fmla="*/ 517 w 1034"/>
                <a:gd name="T15" fmla="*/ 181 h 1034"/>
                <a:gd name="T16" fmla="*/ 853 w 1034"/>
                <a:gd name="T17" fmla="*/ 517 h 1034"/>
                <a:gd name="T18" fmla="*/ 517 w 1034"/>
                <a:gd name="T19" fmla="*/ 85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4" h="1034">
                  <a:moveTo>
                    <a:pt x="517" y="0"/>
                  </a:moveTo>
                  <a:cubicBezTo>
                    <a:pt x="231" y="0"/>
                    <a:pt x="0" y="231"/>
                    <a:pt x="0" y="517"/>
                  </a:cubicBezTo>
                  <a:cubicBezTo>
                    <a:pt x="0" y="803"/>
                    <a:pt x="231" y="1034"/>
                    <a:pt x="517" y="1034"/>
                  </a:cubicBezTo>
                  <a:cubicBezTo>
                    <a:pt x="803" y="1034"/>
                    <a:pt x="1034" y="803"/>
                    <a:pt x="1034" y="517"/>
                  </a:cubicBezTo>
                  <a:cubicBezTo>
                    <a:pt x="1034" y="231"/>
                    <a:pt x="803" y="0"/>
                    <a:pt x="517" y="0"/>
                  </a:cubicBezTo>
                  <a:close/>
                  <a:moveTo>
                    <a:pt x="517" y="853"/>
                  </a:moveTo>
                  <a:cubicBezTo>
                    <a:pt x="331" y="853"/>
                    <a:pt x="181" y="703"/>
                    <a:pt x="181" y="517"/>
                  </a:cubicBezTo>
                  <a:cubicBezTo>
                    <a:pt x="181" y="331"/>
                    <a:pt x="331" y="181"/>
                    <a:pt x="517" y="181"/>
                  </a:cubicBezTo>
                  <a:cubicBezTo>
                    <a:pt x="703" y="181"/>
                    <a:pt x="853" y="331"/>
                    <a:pt x="853" y="517"/>
                  </a:cubicBezTo>
                  <a:cubicBezTo>
                    <a:pt x="853" y="703"/>
                    <a:pt x="703" y="853"/>
                    <a:pt x="517" y="8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1" name="Oval 7">
              <a:extLst>
                <a:ext uri="{FF2B5EF4-FFF2-40B4-BE49-F238E27FC236}">
                  <a16:creationId xmlns:a16="http://schemas.microsoft.com/office/drawing/2014/main" id="{0C47A858-5E1F-DFBC-986F-32CCC2682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9" y="1383"/>
              <a:ext cx="285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pic>
        <p:nvPicPr>
          <p:cNvPr id="32" name="Graphic 31">
            <a:extLst>
              <a:ext uri="{FF2B5EF4-FFF2-40B4-BE49-F238E27FC236}">
                <a16:creationId xmlns:a16="http://schemas.microsoft.com/office/drawing/2014/main" id="{B344448D-0844-FD8D-C3AC-2CB091882E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3910" y="5909556"/>
            <a:ext cx="278327" cy="26058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5AD64D2-594C-5CB4-81B9-F2DB69F51FAA}"/>
              </a:ext>
            </a:extLst>
          </p:cNvPr>
          <p:cNvSpPr txBox="1"/>
          <p:nvPr userDrawn="1"/>
        </p:nvSpPr>
        <p:spPr>
          <a:xfrm>
            <a:off x="3370214" y="5464171"/>
            <a:ext cx="243496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 b="0" i="0">
                <a:solidFill>
                  <a:schemeClr val="bg1"/>
                </a:solidFill>
                <a:effectLst/>
                <a:ea typeface="ES Build" pitchFamily="2" charset="77"/>
              </a:defRPr>
            </a:lvl1pPr>
          </a:lstStyle>
          <a:p>
            <a:r>
              <a:rPr lang="en-US"/>
              <a:t>Join the community hub: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B3149FC-AD74-37A6-A87E-A61062BD2508}"/>
              </a:ext>
            </a:extLst>
          </p:cNvPr>
          <p:cNvCxnSpPr/>
          <p:nvPr userDrawn="1"/>
        </p:nvCxnSpPr>
        <p:spPr>
          <a:xfrm>
            <a:off x="3089964" y="5526724"/>
            <a:ext cx="0" cy="678583"/>
          </a:xfrm>
          <a:prstGeom prst="line">
            <a:avLst/>
          </a:prstGeom>
          <a:ln w="12700" cap="rnd">
            <a:solidFill>
              <a:schemeClr val="bg1"/>
            </a:solidFill>
            <a:round/>
            <a:headEnd type="none" w="med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E2D2F3A4-6AC7-387C-50B0-6D6D549C3EC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9290" y="5889009"/>
            <a:ext cx="397241" cy="27856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26A658D9-FDD7-AE35-DCB0-F1A9C68DC9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305" r="305"/>
          <a:stretch/>
        </p:blipFill>
        <p:spPr>
          <a:xfrm>
            <a:off x="3100769" y="2166865"/>
            <a:ext cx="5724144" cy="182011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8100D61-72FD-41FC-4ED4-20E949E5093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86444" y="5895777"/>
            <a:ext cx="356616" cy="27541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1E86AFE-0F86-43A6-C6AF-F8F6B304A182}"/>
              </a:ext>
            </a:extLst>
          </p:cNvPr>
          <p:cNvSpPr txBox="1"/>
          <p:nvPr userDrawn="1"/>
        </p:nvSpPr>
        <p:spPr>
          <a:xfrm>
            <a:off x="493288" y="6562481"/>
            <a:ext cx="5293842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bg1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</p:spTree>
    <p:extLst>
      <p:ext uri="{BB962C8B-B14F-4D97-AF65-F5344CB8AC3E}">
        <p14:creationId xmlns:p14="http://schemas.microsoft.com/office/powerpoint/2010/main" val="1094703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E3C00-3D03-4257-825A-2C73D882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01C327-6256-453C-B045-711FF99563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00" y="1365251"/>
            <a:ext cx="11233633" cy="1227131"/>
          </a:xfrm>
        </p:spPr>
        <p:txBody>
          <a:bodyPr/>
          <a:lstStyle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18861686"/>
      </p:ext>
    </p:extLst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E3C00-3D03-4257-825A-2C73D882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4097217"/>
      </p:ext>
    </p:extLst>
  </p:cSld>
  <p:clrMapOvr>
    <a:masterClrMapping/>
  </p:clrMapOvr>
  <p:transition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6A111CE8-5105-42A2-8DF8-9E10E915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366" y="3048928"/>
            <a:ext cx="2724011" cy="738664"/>
          </a:xfrm>
        </p:spPr>
        <p:txBody>
          <a:bodyPr wrap="square" tIns="0" bIns="72000" anchor="ctr">
            <a:noAutofit/>
          </a:bodyPr>
          <a:lstStyle>
            <a:lvl1pPr>
              <a:defRPr sz="5333"/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ACEE12E2-DC79-4DB8-8F61-A48797604D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19323" y="211627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1B0220FB-2BEC-4FFF-B14A-D721C7D2D3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19323" y="766616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3A131D73-7C36-4DDC-A6D8-5EAC2443E9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9323" y="1327444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36" name="Text Placeholder 32">
            <a:extLst>
              <a:ext uri="{FF2B5EF4-FFF2-40B4-BE49-F238E27FC236}">
                <a16:creationId xmlns:a16="http://schemas.microsoft.com/office/drawing/2014/main" id="{0CBFCC4D-17A1-4AFA-BEB6-A0DE0D2FF5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19323" y="1884881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EDFC5E25-A88C-4AA9-9552-A93F5FD62B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9323" y="2435039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38" name="Text Placeholder 32">
            <a:extLst>
              <a:ext uri="{FF2B5EF4-FFF2-40B4-BE49-F238E27FC236}">
                <a16:creationId xmlns:a16="http://schemas.microsoft.com/office/drawing/2014/main" id="{18D336BD-BCE9-4B92-BF82-56EC09C39E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19323" y="2985688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AF1D6194-70A6-40CE-977E-0CF7545649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323" y="3538049"/>
            <a:ext cx="800100" cy="287259"/>
          </a:xfrm>
        </p:spPr>
        <p:txBody>
          <a:bodyPr anchor="ctr"/>
          <a:lstStyle>
            <a:lvl1pPr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0" name="Text Placeholder 32">
            <a:extLst>
              <a:ext uri="{FF2B5EF4-FFF2-40B4-BE49-F238E27FC236}">
                <a16:creationId xmlns:a16="http://schemas.microsoft.com/office/drawing/2014/main" id="{2FB42E81-80F4-4306-9A58-816A1746E3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9323" y="4094675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1" name="Text Placeholder 32">
            <a:extLst>
              <a:ext uri="{FF2B5EF4-FFF2-40B4-BE49-F238E27FC236}">
                <a16:creationId xmlns:a16="http://schemas.microsoft.com/office/drawing/2014/main" id="{3B8370BD-F774-4BAC-9596-953D61E64D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19323" y="4651308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9B13FADB-F483-4604-9566-8C00210C82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9323" y="5207495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3" name="Text Placeholder 32">
            <a:extLst>
              <a:ext uri="{FF2B5EF4-FFF2-40B4-BE49-F238E27FC236}">
                <a16:creationId xmlns:a16="http://schemas.microsoft.com/office/drawing/2014/main" id="{8F4282EE-83F0-4E55-8872-4F79A29AB1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19323" y="5768323"/>
            <a:ext cx="800100" cy="287259"/>
          </a:xfrm>
        </p:spPr>
        <p:txBody>
          <a:bodyPr anchor="ctr"/>
          <a:lstStyle>
            <a:lvl1pPr>
              <a:defRPr sz="1867">
                <a:solidFill>
                  <a:srgbClr val="43FFC0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4" name="Text Placeholder 32">
            <a:extLst>
              <a:ext uri="{FF2B5EF4-FFF2-40B4-BE49-F238E27FC236}">
                <a16:creationId xmlns:a16="http://schemas.microsoft.com/office/drawing/2014/main" id="{A0EC6607-79A8-4371-9E8F-0E526366B2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323" y="6329151"/>
            <a:ext cx="800100" cy="287259"/>
          </a:xfrm>
        </p:spPr>
        <p:txBody>
          <a:bodyPr anchor="ctr"/>
          <a:lstStyle>
            <a:lvl1pPr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5" name="Text Placeholder 32">
            <a:extLst>
              <a:ext uri="{FF2B5EF4-FFF2-40B4-BE49-F238E27FC236}">
                <a16:creationId xmlns:a16="http://schemas.microsoft.com/office/drawing/2014/main" id="{1A95914A-14E3-4346-8A69-611FCF70AF9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74949" y="205230"/>
            <a:ext cx="4705931" cy="297471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6" name="Text Placeholder 32">
            <a:extLst>
              <a:ext uri="{FF2B5EF4-FFF2-40B4-BE49-F238E27FC236}">
                <a16:creationId xmlns:a16="http://schemas.microsoft.com/office/drawing/2014/main" id="{271CCE4F-DE19-4818-8A0F-D081E683FAA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74949" y="766616"/>
            <a:ext cx="4705931" cy="29352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7" name="Text Placeholder 32">
            <a:extLst>
              <a:ext uri="{FF2B5EF4-FFF2-40B4-BE49-F238E27FC236}">
                <a16:creationId xmlns:a16="http://schemas.microsoft.com/office/drawing/2014/main" id="{4B1F9B2B-DD0D-4AC4-BEBA-B9014DDCE10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4949" y="1327444"/>
            <a:ext cx="4705931" cy="29352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48" name="Text Placeholder 32">
            <a:extLst>
              <a:ext uri="{FF2B5EF4-FFF2-40B4-BE49-F238E27FC236}">
                <a16:creationId xmlns:a16="http://schemas.microsoft.com/office/drawing/2014/main" id="{6DB60D81-6C41-4C6A-BC78-8544A740EA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74949" y="1884881"/>
            <a:ext cx="4705931" cy="287259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53" name="Text Placeholder 32">
            <a:extLst>
              <a:ext uri="{FF2B5EF4-FFF2-40B4-BE49-F238E27FC236}">
                <a16:creationId xmlns:a16="http://schemas.microsoft.com/office/drawing/2014/main" id="{02AD0019-124C-4DF8-8ECD-F9FD3CBE7D3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74949" y="2435039"/>
            <a:ext cx="4705931" cy="297471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54" name="Text Placeholder 32">
            <a:extLst>
              <a:ext uri="{FF2B5EF4-FFF2-40B4-BE49-F238E27FC236}">
                <a16:creationId xmlns:a16="http://schemas.microsoft.com/office/drawing/2014/main" id="{D672A5B7-973A-4D82-9A6A-C55FA872335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4949" y="2996425"/>
            <a:ext cx="4705931" cy="29352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55" name="Text Placeholder 32">
            <a:extLst>
              <a:ext uri="{FF2B5EF4-FFF2-40B4-BE49-F238E27FC236}">
                <a16:creationId xmlns:a16="http://schemas.microsoft.com/office/drawing/2014/main" id="{9A9E9E75-F671-4378-828A-57A41032DA1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74949" y="3557253"/>
            <a:ext cx="4705931" cy="29352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56" name="Text Placeholder 32">
            <a:extLst>
              <a:ext uri="{FF2B5EF4-FFF2-40B4-BE49-F238E27FC236}">
                <a16:creationId xmlns:a16="http://schemas.microsoft.com/office/drawing/2014/main" id="{F173A791-870F-4DD2-9E55-502DBC41551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74949" y="4114691"/>
            <a:ext cx="4705931" cy="287259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57" name="Text Placeholder 32">
            <a:extLst>
              <a:ext uri="{FF2B5EF4-FFF2-40B4-BE49-F238E27FC236}">
                <a16:creationId xmlns:a16="http://schemas.microsoft.com/office/drawing/2014/main" id="{D53C7753-A663-4631-8913-11DA77C2CB1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74949" y="4649499"/>
            <a:ext cx="4705931" cy="297471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58" name="Text Placeholder 32">
            <a:extLst>
              <a:ext uri="{FF2B5EF4-FFF2-40B4-BE49-F238E27FC236}">
                <a16:creationId xmlns:a16="http://schemas.microsoft.com/office/drawing/2014/main" id="{B3E46D1C-B7AD-49A3-B354-EE9A0BDAA1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74949" y="5210885"/>
            <a:ext cx="4705931" cy="29352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59" name="Text Placeholder 32">
            <a:extLst>
              <a:ext uri="{FF2B5EF4-FFF2-40B4-BE49-F238E27FC236}">
                <a16:creationId xmlns:a16="http://schemas.microsoft.com/office/drawing/2014/main" id="{1ECA8CEA-823C-443E-8BD4-CF52519DCA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74949" y="5771713"/>
            <a:ext cx="4705931" cy="29352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60" name="Text Placeholder 32">
            <a:extLst>
              <a:ext uri="{FF2B5EF4-FFF2-40B4-BE49-F238E27FC236}">
                <a16:creationId xmlns:a16="http://schemas.microsoft.com/office/drawing/2014/main" id="{50D325A8-79DE-4F57-8C45-5AD2A5CCB9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874949" y="6329151"/>
            <a:ext cx="4705931" cy="287259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Time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185C76FB-67C0-4226-B293-5742DE365174}"/>
              </a:ext>
            </a:extLst>
          </p:cNvPr>
          <p:cNvGrpSpPr/>
          <p:nvPr userDrawn="1"/>
        </p:nvGrpSpPr>
        <p:grpSpPr>
          <a:xfrm>
            <a:off x="-1772652" y="-638055"/>
            <a:ext cx="1557069" cy="6951805"/>
            <a:chOff x="-1329489" y="-478542"/>
            <a:chExt cx="1167802" cy="5213854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15AECAB8-5A7F-40BD-9FF9-E2706F18BD92}"/>
                </a:ext>
              </a:extLst>
            </p:cNvPr>
            <p:cNvSpPr/>
            <p:nvPr/>
          </p:nvSpPr>
          <p:spPr bwMode="auto">
            <a:xfrm rot="16200000">
              <a:off x="-427114" y="519536"/>
              <a:ext cx="238248" cy="238255"/>
            </a:xfrm>
            <a:prstGeom prst="rect">
              <a:avLst/>
            </a:prstGeom>
            <a:solidFill>
              <a:srgbClr val="93EB2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F5B8972C-A0F2-44BD-A065-D7C0EFC81A64}"/>
                </a:ext>
              </a:extLst>
            </p:cNvPr>
            <p:cNvSpPr/>
            <p:nvPr/>
          </p:nvSpPr>
          <p:spPr bwMode="auto">
            <a:xfrm rot="16200000">
              <a:off x="-427114" y="1218281"/>
              <a:ext cx="238248" cy="238255"/>
            </a:xfrm>
            <a:prstGeom prst="rect">
              <a:avLst/>
            </a:prstGeom>
            <a:solidFill>
              <a:srgbClr val="00B49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DE6CC33E-8CC6-498A-BB1A-35AFC5D9F831}"/>
                </a:ext>
              </a:extLst>
            </p:cNvPr>
            <p:cNvSpPr/>
            <p:nvPr/>
          </p:nvSpPr>
          <p:spPr bwMode="auto">
            <a:xfrm rot="16200000">
              <a:off x="-427115" y="274657"/>
              <a:ext cx="238248" cy="238255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chemeClr val="bg1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C35C25B-CFFF-47A3-A270-C1A7F0156EBF}"/>
                </a:ext>
              </a:extLst>
            </p:cNvPr>
            <p:cNvSpPr/>
            <p:nvPr/>
          </p:nvSpPr>
          <p:spPr bwMode="auto">
            <a:xfrm rot="16200000">
              <a:off x="-427113" y="755284"/>
              <a:ext cx="238248" cy="238253"/>
            </a:xfrm>
            <a:prstGeom prst="rect">
              <a:avLst/>
            </a:prstGeom>
            <a:solidFill>
              <a:srgbClr val="00E296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1033323A-6445-4502-A09F-B81DEEF28DF8}"/>
                </a:ext>
              </a:extLst>
            </p:cNvPr>
            <p:cNvSpPr/>
            <p:nvPr userDrawn="1"/>
          </p:nvSpPr>
          <p:spPr bwMode="auto">
            <a:xfrm rot="16200000">
              <a:off x="-427116" y="985729"/>
              <a:ext cx="238248" cy="238255"/>
            </a:xfrm>
            <a:prstGeom prst="rect">
              <a:avLst/>
            </a:prstGeom>
            <a:solidFill>
              <a:srgbClr val="28878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rgbClr val="468080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8A9167B0-632A-47E6-9F16-9A3E326591D8}"/>
                </a:ext>
              </a:extLst>
            </p:cNvPr>
            <p:cNvSpPr/>
            <p:nvPr userDrawn="1"/>
          </p:nvSpPr>
          <p:spPr bwMode="auto">
            <a:xfrm rot="16200000">
              <a:off x="-427118" y="2692715"/>
              <a:ext cx="238248" cy="238259"/>
            </a:xfrm>
            <a:prstGeom prst="rect">
              <a:avLst/>
            </a:prstGeom>
            <a:solidFill>
              <a:srgbClr val="159F98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rgbClr val="159F98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092D10F-425C-4663-909F-B7C6A69F4D4C}"/>
                </a:ext>
              </a:extLst>
            </p:cNvPr>
            <p:cNvSpPr/>
            <p:nvPr userDrawn="1"/>
          </p:nvSpPr>
          <p:spPr bwMode="auto">
            <a:xfrm rot="16200000">
              <a:off x="-427118" y="2471572"/>
              <a:ext cx="238248" cy="2382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rgbClr val="E6E6E6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2014D6B6-390D-475A-B7CE-768361C29443}"/>
                </a:ext>
              </a:extLst>
            </p:cNvPr>
            <p:cNvSpPr txBox="1"/>
            <p:nvPr/>
          </p:nvSpPr>
          <p:spPr>
            <a:xfrm>
              <a:off x="-1329489" y="-478542"/>
              <a:ext cx="1167802" cy="3230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Use an eyedropper </a:t>
              </a:r>
              <a:b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to choose one of the </a:t>
              </a:r>
              <a:b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Veeam corporate colors: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AD5CE177-9028-4378-BE18-B6C7E8E76F91}"/>
                </a:ext>
              </a:extLst>
            </p:cNvPr>
            <p:cNvSpPr txBox="1"/>
            <p:nvPr/>
          </p:nvSpPr>
          <p:spPr>
            <a:xfrm>
              <a:off x="-723909" y="3986200"/>
              <a:ext cx="220012" cy="10767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Areas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2F612B2A-F6D6-40E9-ABEC-711B66736AD4}"/>
                </a:ext>
              </a:extLst>
            </p:cNvPr>
            <p:cNvSpPr txBox="1"/>
            <p:nvPr/>
          </p:nvSpPr>
          <p:spPr>
            <a:xfrm>
              <a:off x="-920878" y="4364490"/>
              <a:ext cx="430406" cy="2153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Arrows,</a:t>
              </a:r>
              <a:b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connectors</a:t>
              </a: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C90184F-094C-4E82-9ADF-5E219F7189AF}"/>
                </a:ext>
              </a:extLst>
            </p:cNvPr>
            <p:cNvSpPr/>
            <p:nvPr/>
          </p:nvSpPr>
          <p:spPr bwMode="auto">
            <a:xfrm rot="16200000">
              <a:off x="-427151" y="4258817"/>
              <a:ext cx="238248" cy="23824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74FB2FF-AC01-4787-873E-6291B47126B5}"/>
                </a:ext>
              </a:extLst>
            </p:cNvPr>
            <p:cNvSpPr/>
            <p:nvPr/>
          </p:nvSpPr>
          <p:spPr bwMode="auto">
            <a:xfrm rot="16200000">
              <a:off x="-427151" y="3604522"/>
              <a:ext cx="238248" cy="238248"/>
            </a:xfrm>
            <a:prstGeom prst="rect">
              <a:avLst/>
            </a:prstGeom>
            <a:solidFill>
              <a:srgbClr val="DF8C4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EA971896-3F4D-4E9A-8CDF-B6DA10EE4B96}"/>
                </a:ext>
              </a:extLst>
            </p:cNvPr>
            <p:cNvSpPr/>
            <p:nvPr/>
          </p:nvSpPr>
          <p:spPr bwMode="auto">
            <a:xfrm rot="16200000">
              <a:off x="-427151" y="3939963"/>
              <a:ext cx="238248" cy="2382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F49FD6EC-D060-42EE-B0D3-59E499C7807B}"/>
                </a:ext>
              </a:extLst>
            </p:cNvPr>
            <p:cNvSpPr/>
            <p:nvPr/>
          </p:nvSpPr>
          <p:spPr bwMode="auto">
            <a:xfrm rot="16200000">
              <a:off x="-427151" y="3366274"/>
              <a:ext cx="238248" cy="238248"/>
            </a:xfrm>
            <a:prstGeom prst="rect">
              <a:avLst/>
            </a:prstGeom>
            <a:solidFill>
              <a:srgbClr val="005F4B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65B683B2-A668-44F2-BE68-61753114DACA}"/>
                </a:ext>
              </a:extLst>
            </p:cNvPr>
            <p:cNvSpPr txBox="1"/>
            <p:nvPr/>
          </p:nvSpPr>
          <p:spPr>
            <a:xfrm>
              <a:off x="-969724" y="3092742"/>
              <a:ext cx="795891" cy="2153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Technical </a:t>
              </a:r>
              <a:b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diagrams palette:</a:t>
              </a: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237A1753-6DCA-4895-9574-85894DD5937B}"/>
                </a:ext>
              </a:extLst>
            </p:cNvPr>
            <p:cNvSpPr/>
            <p:nvPr/>
          </p:nvSpPr>
          <p:spPr bwMode="auto">
            <a:xfrm rot="16200000">
              <a:off x="-427151" y="4497064"/>
              <a:ext cx="238248" cy="238248"/>
            </a:xfrm>
            <a:prstGeom prst="rect">
              <a:avLst/>
            </a:prstGeom>
            <a:solidFill>
              <a:srgbClr val="00B336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A544BF0-B5ED-49DA-980F-46B21D860352}"/>
                </a:ext>
              </a:extLst>
            </p:cNvPr>
            <p:cNvSpPr txBox="1"/>
            <p:nvPr/>
          </p:nvSpPr>
          <p:spPr>
            <a:xfrm>
              <a:off x="-720904" y="3524344"/>
              <a:ext cx="214001" cy="10767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Icons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82D70B9-CD05-46B7-91A0-EA1475882406}"/>
                </a:ext>
              </a:extLst>
            </p:cNvPr>
            <p:cNvSpPr txBox="1"/>
            <p:nvPr/>
          </p:nvSpPr>
          <p:spPr>
            <a:xfrm>
              <a:off x="-1212850" y="269276"/>
              <a:ext cx="734675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Basic text</a:t>
              </a:r>
              <a:b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| </a:t>
              </a:r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Title</a:t>
              </a:r>
              <a:endParaRPr lang="en-US" sz="9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4C48C3F9-28B2-4B03-BD5E-8A1E9DF3A9F5}"/>
                </a:ext>
              </a:extLst>
            </p:cNvPr>
            <p:cNvSpPr txBox="1"/>
            <p:nvPr/>
          </p:nvSpPr>
          <p:spPr>
            <a:xfrm>
              <a:off x="-1212850" y="524270"/>
              <a:ext cx="734675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Highlighted text 1</a:t>
              </a:r>
              <a:b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| Title</a:t>
              </a:r>
              <a:endParaRPr lang="en-US" sz="9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B5087720-7AA2-4594-BE01-2BD9D05A2270}"/>
                </a:ext>
              </a:extLst>
            </p:cNvPr>
            <p:cNvSpPr txBox="1"/>
            <p:nvPr/>
          </p:nvSpPr>
          <p:spPr>
            <a:xfrm>
              <a:off x="-1254903" y="820021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Highlighted</a:t>
              </a:r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text 2</a:t>
              </a:r>
              <a:endParaRPr lang="en-US" sz="93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E9F8FD9D-EDFD-4F0D-A10D-F4E0360CE24D}"/>
                </a:ext>
              </a:extLst>
            </p:cNvPr>
            <p:cNvSpPr txBox="1"/>
            <p:nvPr/>
          </p:nvSpPr>
          <p:spPr>
            <a:xfrm>
              <a:off x="-1254903" y="1052743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Secondary text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2184671-189A-47B5-93BF-F73905EBE0B7}"/>
                </a:ext>
              </a:extLst>
            </p:cNvPr>
            <p:cNvSpPr txBox="1"/>
            <p:nvPr/>
          </p:nvSpPr>
          <p:spPr>
            <a:xfrm>
              <a:off x="-1174750" y="-30462"/>
              <a:ext cx="990600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DARK theme color palette |PRIMARY|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70AFE62B-DE45-43C5-BAAD-8E3DA8CB69E2}"/>
                </a:ext>
              </a:extLst>
            </p:cNvPr>
            <p:cNvSpPr txBox="1"/>
            <p:nvPr/>
          </p:nvSpPr>
          <p:spPr>
            <a:xfrm>
              <a:off x="-1036700" y="1868210"/>
              <a:ext cx="852550" cy="3230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LIGHT theme </a:t>
              </a:r>
              <a:b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color palette |SECONDARY|:</a:t>
              </a: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BCB2B2F3-EFD0-4F09-B104-F18B33E06EE9}"/>
                </a:ext>
              </a:extLst>
            </p:cNvPr>
            <p:cNvSpPr/>
            <p:nvPr/>
          </p:nvSpPr>
          <p:spPr bwMode="auto">
            <a:xfrm rot="16200000">
              <a:off x="-427151" y="1459829"/>
              <a:ext cx="238248" cy="238248"/>
            </a:xfrm>
            <a:prstGeom prst="rect">
              <a:avLst/>
            </a:prstGeom>
            <a:solidFill>
              <a:srgbClr val="006938"/>
            </a:solidFill>
            <a:ln>
              <a:solidFill>
                <a:srgbClr val="00DC46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24C17D9-9305-4DD7-862B-AC94A3751139}"/>
                </a:ext>
              </a:extLst>
            </p:cNvPr>
            <p:cNvSpPr txBox="1"/>
            <p:nvPr/>
          </p:nvSpPr>
          <p:spPr>
            <a:xfrm>
              <a:off x="-1254903" y="1465463"/>
              <a:ext cx="776728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Secondary </a:t>
              </a:r>
              <a:b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chart bar color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375F9CB3-E144-4DC1-816A-D1FED68B9594}"/>
                </a:ext>
              </a:extLst>
            </p:cNvPr>
            <p:cNvSpPr txBox="1"/>
            <p:nvPr/>
          </p:nvSpPr>
          <p:spPr>
            <a:xfrm>
              <a:off x="-1254903" y="2530135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Basic text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8F455C64-58AD-4A6D-B1F8-618730BCCF71}"/>
                </a:ext>
              </a:extLst>
            </p:cNvPr>
            <p:cNvSpPr txBox="1"/>
            <p:nvPr/>
          </p:nvSpPr>
          <p:spPr>
            <a:xfrm>
              <a:off x="-1254903" y="2766740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Highlighted text</a:t>
              </a:r>
              <a:endParaRPr lang="en-US" sz="9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4C1463F0-6C30-486B-A82C-333420263B65}"/>
                </a:ext>
              </a:extLst>
            </p:cNvPr>
            <p:cNvSpPr/>
            <p:nvPr userDrawn="1"/>
          </p:nvSpPr>
          <p:spPr bwMode="auto">
            <a:xfrm rot="16200000">
              <a:off x="-427118" y="2230114"/>
              <a:ext cx="238248" cy="238261"/>
            </a:xfrm>
            <a:prstGeom prst="rect">
              <a:avLst/>
            </a:prstGeom>
            <a:solidFill>
              <a:srgbClr val="005F4B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rgbClr val="159F98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5C0344BA-E166-4FBE-8898-F7E6B1555A7C}"/>
                </a:ext>
              </a:extLst>
            </p:cNvPr>
            <p:cNvSpPr txBox="1"/>
            <p:nvPr userDrawn="1"/>
          </p:nvSpPr>
          <p:spPr>
            <a:xfrm>
              <a:off x="-1254903" y="2288677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Title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06E585D-4C5C-4ED7-BEF7-220495430C85}"/>
                </a:ext>
              </a:extLst>
            </p:cNvPr>
            <p:cNvSpPr txBox="1"/>
            <p:nvPr userDrawn="1"/>
          </p:nvSpPr>
          <p:spPr>
            <a:xfrm>
              <a:off x="-1254903" y="1222538"/>
              <a:ext cx="776728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Chart bar additional color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17399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3D27077-6ECE-446E-9295-9D1FECA629F3}"/>
              </a:ext>
            </a:extLst>
          </p:cNvPr>
          <p:cNvSpPr/>
          <p:nvPr userDrawn="1"/>
        </p:nvSpPr>
        <p:spPr bwMode="auto">
          <a:xfrm>
            <a:off x="10924032" y="6543040"/>
            <a:ext cx="994867" cy="233680"/>
          </a:xfrm>
          <a:prstGeom prst="rect">
            <a:avLst/>
          </a:prstGeom>
          <a:solidFill>
            <a:srgbClr val="003738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60960" bIns="1219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8768" fontAlgn="base">
              <a:spcBef>
                <a:spcPct val="0"/>
              </a:spcBef>
              <a:spcAft>
                <a:spcPct val="0"/>
              </a:spcAft>
            </a:pPr>
            <a:endParaRPr lang="en-US" sz="2400" spc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D35ADC-DFA2-4971-949A-9A517E42FA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84FA08-32E8-4397-B6C9-91A08DB737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2936558"/>
            <a:ext cx="11235267" cy="984885"/>
          </a:xfrm>
        </p:spPr>
        <p:txBody>
          <a:bodyPr/>
          <a:lstStyle>
            <a:lvl1pPr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/>
              <a:t>Demo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17D808-CF89-4F9A-B729-6C122F5E4298}"/>
              </a:ext>
            </a:extLst>
          </p:cNvPr>
          <p:cNvSpPr/>
          <p:nvPr userDrawn="1"/>
        </p:nvSpPr>
        <p:spPr bwMode="auto">
          <a:xfrm>
            <a:off x="375920" y="6543040"/>
            <a:ext cx="5161280" cy="233680"/>
          </a:xfrm>
          <a:prstGeom prst="rect">
            <a:avLst/>
          </a:prstGeom>
          <a:solidFill>
            <a:srgbClr val="003738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60960" bIns="1219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8768" fontAlgn="base">
              <a:spcBef>
                <a:spcPct val="0"/>
              </a:spcBef>
              <a:spcAft>
                <a:spcPct val="0"/>
              </a:spcAft>
            </a:pPr>
            <a:endParaRPr lang="en-US" sz="2400" spc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70120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976485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customXml" Target="../ink/ink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3.sv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80.xml"/><Relationship Id="rId42" Type="http://schemas.openxmlformats.org/officeDocument/2006/relationships/slideLayout" Target="../slideLayouts/slideLayout101.xml"/><Relationship Id="rId47" Type="http://schemas.openxmlformats.org/officeDocument/2006/relationships/slideLayout" Target="../slideLayouts/slideLayout106.xml"/><Relationship Id="rId63" Type="http://schemas.openxmlformats.org/officeDocument/2006/relationships/slideLayout" Target="../slideLayouts/slideLayout122.xml"/><Relationship Id="rId68" Type="http://schemas.openxmlformats.org/officeDocument/2006/relationships/slideLayout" Target="../slideLayouts/slideLayout127.xml"/><Relationship Id="rId84" Type="http://schemas.openxmlformats.org/officeDocument/2006/relationships/image" Target="../media/image2.png"/><Relationship Id="rId1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0.xml"/><Relationship Id="rId32" Type="http://schemas.openxmlformats.org/officeDocument/2006/relationships/slideLayout" Target="../slideLayouts/slideLayout91.xml"/><Relationship Id="rId37" Type="http://schemas.openxmlformats.org/officeDocument/2006/relationships/slideLayout" Target="../slideLayouts/slideLayout96.xml"/><Relationship Id="rId53" Type="http://schemas.openxmlformats.org/officeDocument/2006/relationships/slideLayout" Target="../slideLayouts/slideLayout112.xml"/><Relationship Id="rId58" Type="http://schemas.openxmlformats.org/officeDocument/2006/relationships/slideLayout" Target="../slideLayouts/slideLayout117.xml"/><Relationship Id="rId74" Type="http://schemas.openxmlformats.org/officeDocument/2006/relationships/slideLayout" Target="../slideLayouts/slideLayout133.xml"/><Relationship Id="rId79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Relationship Id="rId27" Type="http://schemas.openxmlformats.org/officeDocument/2006/relationships/slideLayout" Target="../slideLayouts/slideLayout86.xml"/><Relationship Id="rId30" Type="http://schemas.openxmlformats.org/officeDocument/2006/relationships/slideLayout" Target="../slideLayouts/slideLayout89.xml"/><Relationship Id="rId35" Type="http://schemas.openxmlformats.org/officeDocument/2006/relationships/slideLayout" Target="../slideLayouts/slideLayout94.xml"/><Relationship Id="rId43" Type="http://schemas.openxmlformats.org/officeDocument/2006/relationships/slideLayout" Target="../slideLayouts/slideLayout102.xml"/><Relationship Id="rId48" Type="http://schemas.openxmlformats.org/officeDocument/2006/relationships/slideLayout" Target="../slideLayouts/slideLayout107.xml"/><Relationship Id="rId56" Type="http://schemas.openxmlformats.org/officeDocument/2006/relationships/slideLayout" Target="../slideLayouts/slideLayout115.xml"/><Relationship Id="rId64" Type="http://schemas.openxmlformats.org/officeDocument/2006/relationships/slideLayout" Target="../slideLayouts/slideLayout123.xml"/><Relationship Id="rId69" Type="http://schemas.openxmlformats.org/officeDocument/2006/relationships/slideLayout" Target="../slideLayouts/slideLayout128.xml"/><Relationship Id="rId77" Type="http://schemas.openxmlformats.org/officeDocument/2006/relationships/slideLayout" Target="../slideLayouts/slideLayout136.xml"/><Relationship Id="rId8" Type="http://schemas.openxmlformats.org/officeDocument/2006/relationships/slideLayout" Target="../slideLayouts/slideLayout67.xml"/><Relationship Id="rId51" Type="http://schemas.openxmlformats.org/officeDocument/2006/relationships/slideLayout" Target="../slideLayouts/slideLayout110.xml"/><Relationship Id="rId72" Type="http://schemas.openxmlformats.org/officeDocument/2006/relationships/slideLayout" Target="../slideLayouts/slideLayout131.xml"/><Relationship Id="rId80" Type="http://schemas.openxmlformats.org/officeDocument/2006/relationships/slideLayout" Target="../slideLayouts/slideLayout139.xml"/><Relationship Id="rId85" Type="http://schemas.openxmlformats.org/officeDocument/2006/relationships/image" Target="../media/image9.svg"/><Relationship Id="rId3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slideLayout" Target="../slideLayouts/slideLayout84.xml"/><Relationship Id="rId33" Type="http://schemas.openxmlformats.org/officeDocument/2006/relationships/slideLayout" Target="../slideLayouts/slideLayout92.xml"/><Relationship Id="rId38" Type="http://schemas.openxmlformats.org/officeDocument/2006/relationships/slideLayout" Target="../slideLayouts/slideLayout97.xml"/><Relationship Id="rId46" Type="http://schemas.openxmlformats.org/officeDocument/2006/relationships/slideLayout" Target="../slideLayouts/slideLayout105.xml"/><Relationship Id="rId59" Type="http://schemas.openxmlformats.org/officeDocument/2006/relationships/slideLayout" Target="../slideLayouts/slideLayout118.xml"/><Relationship Id="rId67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79.xml"/><Relationship Id="rId41" Type="http://schemas.openxmlformats.org/officeDocument/2006/relationships/slideLayout" Target="../slideLayouts/slideLayout100.xml"/><Relationship Id="rId54" Type="http://schemas.openxmlformats.org/officeDocument/2006/relationships/slideLayout" Target="../slideLayouts/slideLayout113.xml"/><Relationship Id="rId62" Type="http://schemas.openxmlformats.org/officeDocument/2006/relationships/slideLayout" Target="../slideLayouts/slideLayout121.xml"/><Relationship Id="rId70" Type="http://schemas.openxmlformats.org/officeDocument/2006/relationships/slideLayout" Target="../slideLayouts/slideLayout129.xml"/><Relationship Id="rId75" Type="http://schemas.openxmlformats.org/officeDocument/2006/relationships/slideLayout" Target="../slideLayouts/slideLayout134.xml"/><Relationship Id="rId83" Type="http://schemas.openxmlformats.org/officeDocument/2006/relationships/theme" Target="../theme/theme2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28" Type="http://schemas.openxmlformats.org/officeDocument/2006/relationships/slideLayout" Target="../slideLayouts/slideLayout87.xml"/><Relationship Id="rId36" Type="http://schemas.openxmlformats.org/officeDocument/2006/relationships/slideLayout" Target="../slideLayouts/slideLayout95.xml"/><Relationship Id="rId49" Type="http://schemas.openxmlformats.org/officeDocument/2006/relationships/slideLayout" Target="../slideLayouts/slideLayout108.xml"/><Relationship Id="rId57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69.xml"/><Relationship Id="rId31" Type="http://schemas.openxmlformats.org/officeDocument/2006/relationships/slideLayout" Target="../slideLayouts/slideLayout90.xml"/><Relationship Id="rId44" Type="http://schemas.openxmlformats.org/officeDocument/2006/relationships/slideLayout" Target="../slideLayouts/slideLayout103.xml"/><Relationship Id="rId52" Type="http://schemas.openxmlformats.org/officeDocument/2006/relationships/slideLayout" Target="../slideLayouts/slideLayout111.xml"/><Relationship Id="rId60" Type="http://schemas.openxmlformats.org/officeDocument/2006/relationships/slideLayout" Target="../slideLayouts/slideLayout119.xml"/><Relationship Id="rId65" Type="http://schemas.openxmlformats.org/officeDocument/2006/relationships/slideLayout" Target="../slideLayouts/slideLayout124.xml"/><Relationship Id="rId73" Type="http://schemas.openxmlformats.org/officeDocument/2006/relationships/slideLayout" Target="../slideLayouts/slideLayout132.xml"/><Relationship Id="rId78" Type="http://schemas.openxmlformats.org/officeDocument/2006/relationships/slideLayout" Target="../slideLayouts/slideLayout137.xml"/><Relationship Id="rId81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9" Type="http://schemas.openxmlformats.org/officeDocument/2006/relationships/slideLayout" Target="../slideLayouts/slideLayout98.xml"/><Relationship Id="rId34" Type="http://schemas.openxmlformats.org/officeDocument/2006/relationships/slideLayout" Target="../slideLayouts/slideLayout93.xml"/><Relationship Id="rId50" Type="http://schemas.openxmlformats.org/officeDocument/2006/relationships/slideLayout" Target="../slideLayouts/slideLayout109.xml"/><Relationship Id="rId55" Type="http://schemas.openxmlformats.org/officeDocument/2006/relationships/slideLayout" Target="../slideLayouts/slideLayout114.xml"/><Relationship Id="rId76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66.xml"/><Relationship Id="rId71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83.xml"/><Relationship Id="rId40" Type="http://schemas.openxmlformats.org/officeDocument/2006/relationships/slideLayout" Target="../slideLayouts/slideLayout99.xml"/><Relationship Id="rId45" Type="http://schemas.openxmlformats.org/officeDocument/2006/relationships/slideLayout" Target="../slideLayouts/slideLayout104.xml"/><Relationship Id="rId66" Type="http://schemas.openxmlformats.org/officeDocument/2006/relationships/slideLayout" Target="../slideLayouts/slideLayout125.xml"/><Relationship Id="rId61" Type="http://schemas.openxmlformats.org/officeDocument/2006/relationships/slideLayout" Target="../slideLayouts/slideLayout120.xml"/><Relationship Id="rId82" Type="http://schemas.openxmlformats.org/officeDocument/2006/relationships/slideLayout" Target="../slideLayouts/slideLayout14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4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4B3B3-230B-6CB2-B836-A5132C862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288" y="1648925"/>
            <a:ext cx="11202987" cy="45200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5D83A8-9E79-2C61-4D66-EF146674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7" name="Footer Placeholder 66">
            <a:extLst>
              <a:ext uri="{FF2B5EF4-FFF2-40B4-BE49-F238E27FC236}">
                <a16:creationId xmlns:a16="http://schemas.microsoft.com/office/drawing/2014/main" id="{27DF4F35-707D-7AE3-40B3-DE4E98A3A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A504D58-0E95-843B-D693-959DB54CB7A1}"/>
              </a:ext>
            </a:extLst>
          </p:cNvPr>
          <p:cNvSpPr txBox="1"/>
          <p:nvPr userDrawn="1"/>
        </p:nvSpPr>
        <p:spPr>
          <a:xfrm>
            <a:off x="493288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199B0CB7-7F87-CA94-8B08-89B820EFB438}"/>
                  </a:ext>
                </a:extLst>
              </p14:cNvPr>
              <p14:cNvContentPartPr/>
              <p14:nvPr userDrawn="1"/>
            </p14:nvContentPartPr>
            <p14:xfrm>
              <a:off x="5523564" y="-1701176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199B0CB7-7F87-CA94-8B08-89B820EFB43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514564" y="-1710176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90" name="Graphic 189">
            <a:extLst>
              <a:ext uri="{FF2B5EF4-FFF2-40B4-BE49-F238E27FC236}">
                <a16:creationId xmlns:a16="http://schemas.microsoft.com/office/drawing/2014/main" id="{0716F319-54B2-5DA9-B260-5E49AC90C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6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855" r:id="rId18"/>
    <p:sldLayoutId id="2147483856" r:id="rId19"/>
    <p:sldLayoutId id="2147483857" r:id="rId20"/>
    <p:sldLayoutId id="2147483858" r:id="rId21"/>
    <p:sldLayoutId id="2147483859" r:id="rId22"/>
    <p:sldLayoutId id="2147483860" r:id="rId23"/>
    <p:sldLayoutId id="2147483861" r:id="rId24"/>
    <p:sldLayoutId id="2147483862" r:id="rId25"/>
    <p:sldLayoutId id="2147483863" r:id="rId26"/>
    <p:sldLayoutId id="2147483864" r:id="rId27"/>
    <p:sldLayoutId id="2147483865" r:id="rId28"/>
    <p:sldLayoutId id="2147483866" r:id="rId29"/>
    <p:sldLayoutId id="2147483867" r:id="rId30"/>
    <p:sldLayoutId id="2147483868" r:id="rId31"/>
    <p:sldLayoutId id="2147483869" r:id="rId32"/>
    <p:sldLayoutId id="2147483870" r:id="rId33"/>
    <p:sldLayoutId id="2147483871" r:id="rId34"/>
    <p:sldLayoutId id="2147483872" r:id="rId35"/>
    <p:sldLayoutId id="2147483873" r:id="rId36"/>
    <p:sldLayoutId id="2147483874" r:id="rId37"/>
    <p:sldLayoutId id="2147483875" r:id="rId38"/>
    <p:sldLayoutId id="2147483876" r:id="rId39"/>
    <p:sldLayoutId id="2147483877" r:id="rId40"/>
    <p:sldLayoutId id="2147483878" r:id="rId41"/>
    <p:sldLayoutId id="2147483879" r:id="rId42"/>
    <p:sldLayoutId id="2147483880" r:id="rId43"/>
    <p:sldLayoutId id="2147483881" r:id="rId44"/>
    <p:sldLayoutId id="2147483882" r:id="rId45"/>
    <p:sldLayoutId id="2147483883" r:id="rId46"/>
    <p:sldLayoutId id="2147483884" r:id="rId47"/>
    <p:sldLayoutId id="2147483885" r:id="rId48"/>
    <p:sldLayoutId id="2147483886" r:id="rId49"/>
    <p:sldLayoutId id="2147483887" r:id="rId50"/>
    <p:sldLayoutId id="2147483888" r:id="rId51"/>
    <p:sldLayoutId id="2147483889" r:id="rId52"/>
    <p:sldLayoutId id="2147483890" r:id="rId53"/>
    <p:sldLayoutId id="2147483891" r:id="rId54"/>
    <p:sldLayoutId id="2147483892" r:id="rId55"/>
    <p:sldLayoutId id="2147483893" r:id="rId56"/>
    <p:sldLayoutId id="2147483894" r:id="rId57"/>
    <p:sldLayoutId id="2147483895" r:id="rId58"/>
    <p:sldLayoutId id="2147483896" r:id="rId5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>
          <a:solidFill>
            <a:schemeClr val="tx1"/>
          </a:solidFill>
          <a:latin typeface="ES Build" pitchFamily="2" charset="77"/>
          <a:ea typeface="ES Build" pitchFamily="2" charset="77"/>
          <a:cs typeface="+mj-cs"/>
        </a:defRPr>
      </a:lvl1pPr>
    </p:titleStyle>
    <p:bodyStyle>
      <a:lvl1pPr marL="0" indent="0" algn="l" defTabSz="914400" rtl="0" eaLnBrk="1" latinLnBrk="0" hangingPunct="1">
        <a:lnSpc>
          <a:spcPct val="96000"/>
        </a:lnSpc>
        <a:spcBef>
          <a:spcPts val="1200"/>
        </a:spcBef>
        <a:spcAft>
          <a:spcPts val="600"/>
        </a:spcAft>
        <a:buClrTx/>
        <a:buFont typeface="Calibri" panose="020F0502020204030204" pitchFamily="34" charset="0"/>
        <a:buChar char="​"/>
        <a:tabLst/>
        <a:defRPr sz="2100" b="0" i="0" kern="1200">
          <a:solidFill>
            <a:schemeClr val="tx1"/>
          </a:solidFill>
          <a:latin typeface="ES Build Neutral" pitchFamily="2" charset="77"/>
          <a:ea typeface="ES Build Neutral" pitchFamily="2" charset="77"/>
          <a:cs typeface="+mn-cs"/>
        </a:defRPr>
      </a:lvl1pPr>
      <a:lvl2pPr marL="173736" indent="-173736" algn="l" defTabSz="914400" rtl="0" eaLnBrk="1" latinLnBrk="0" hangingPunct="1">
        <a:lnSpc>
          <a:spcPct val="96000"/>
        </a:lnSpc>
        <a:spcBef>
          <a:spcPts val="300"/>
        </a:spcBef>
        <a:spcAft>
          <a:spcPts val="150"/>
        </a:spcAft>
        <a:buClrTx/>
        <a:buFont typeface="Arial" panose="020B0604020202020204" pitchFamily="34" charset="0"/>
        <a:buChar char="•"/>
        <a:tabLst/>
        <a:defRPr sz="2100" b="0" i="0" kern="1200">
          <a:solidFill>
            <a:schemeClr val="tx1"/>
          </a:solidFill>
          <a:latin typeface="ES Build Neutral" pitchFamily="2" charset="77"/>
          <a:ea typeface="ES Build Neutral" pitchFamily="2" charset="77"/>
          <a:cs typeface="+mn-cs"/>
        </a:defRPr>
      </a:lvl2pPr>
      <a:lvl3pPr marL="342900" indent="-171450" algn="l" defTabSz="914400" rtl="0" eaLnBrk="1" latinLnBrk="0" hangingPunct="1">
        <a:lnSpc>
          <a:spcPct val="96000"/>
        </a:lnSpc>
        <a:spcBef>
          <a:spcPts val="300"/>
        </a:spcBef>
        <a:spcAft>
          <a:spcPts val="150"/>
        </a:spcAft>
        <a:buClrTx/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ES Build Neutral" pitchFamily="2" charset="77"/>
          <a:ea typeface="ES Build Neutral" pitchFamily="2" charset="77"/>
          <a:cs typeface="+mn-cs"/>
        </a:defRPr>
      </a:lvl3pPr>
      <a:lvl4pPr marL="576072" indent="-173736" algn="l" defTabSz="914400" rtl="0" eaLnBrk="1" latinLnBrk="0" hangingPunct="1">
        <a:lnSpc>
          <a:spcPct val="96000"/>
        </a:lnSpc>
        <a:spcBef>
          <a:spcPts val="300"/>
        </a:spcBef>
        <a:spcAft>
          <a:spcPts val="150"/>
        </a:spcAft>
        <a:buClrTx/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ES Build Neutral" pitchFamily="2" charset="77"/>
          <a:ea typeface="ES Build Neutral" pitchFamily="2" charset="77"/>
          <a:cs typeface="+mn-cs"/>
        </a:defRPr>
      </a:lvl4pPr>
      <a:lvl5pPr marL="731520" indent="-173736" algn="l" defTabSz="914400" rtl="0" eaLnBrk="1" latinLnBrk="0" hangingPunct="1">
        <a:lnSpc>
          <a:spcPct val="96000"/>
        </a:lnSpc>
        <a:spcBef>
          <a:spcPts val="300"/>
        </a:spcBef>
        <a:spcAft>
          <a:spcPts val="150"/>
        </a:spcAft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ES Build Neutral" pitchFamily="2" charset="77"/>
          <a:ea typeface="ES Build Neutral" pitchFamily="2" charset="77"/>
          <a:cs typeface="+mn-cs"/>
        </a:defRPr>
      </a:lvl5pPr>
      <a:lvl6pPr marL="11113" indent="0" algn="l" defTabSz="914400" rtl="0" eaLnBrk="1" latinLnBrk="0" hangingPunct="1">
        <a:lnSpc>
          <a:spcPct val="96000"/>
        </a:lnSpc>
        <a:spcBef>
          <a:spcPts val="600"/>
        </a:spcBef>
        <a:spcAft>
          <a:spcPts val="300"/>
        </a:spcAft>
        <a:buFont typeface="System Font Regular"/>
        <a:buChar char="​"/>
        <a:tabLst/>
        <a:defRPr sz="1600" b="0" i="0" kern="1200">
          <a:solidFill>
            <a:schemeClr val="tx1"/>
          </a:solidFill>
          <a:latin typeface="ES Build Neutral" pitchFamily="2" charset="77"/>
          <a:ea typeface="ES Build Neutral" pitchFamily="2" charset="77"/>
          <a:cs typeface="+mn-cs"/>
        </a:defRPr>
      </a:lvl6pPr>
      <a:lvl7pPr marL="11113" indent="0" algn="l" defTabSz="914400" rtl="0" eaLnBrk="1" latinLnBrk="0" hangingPunct="1">
        <a:lnSpc>
          <a:spcPct val="96000"/>
        </a:lnSpc>
        <a:spcBef>
          <a:spcPts val="600"/>
        </a:spcBef>
        <a:spcAft>
          <a:spcPts val="300"/>
        </a:spcAft>
        <a:buFont typeface="System Font Regular"/>
        <a:buChar char="​"/>
        <a:tabLst/>
        <a:defRPr sz="1600" b="0" i="0" kern="1200">
          <a:solidFill>
            <a:schemeClr val="tx1"/>
          </a:solidFill>
          <a:latin typeface="ES Build Neutral" pitchFamily="2" charset="77"/>
          <a:ea typeface="ES Build Neutral" pitchFamily="2" charset="77"/>
          <a:cs typeface="+mn-cs"/>
        </a:defRPr>
      </a:lvl7pPr>
      <a:lvl8pPr marL="0" indent="0" algn="l" defTabSz="914400" rtl="0" eaLnBrk="1" latinLnBrk="0" hangingPunct="1">
        <a:lnSpc>
          <a:spcPct val="84000"/>
        </a:lnSpc>
        <a:spcBef>
          <a:spcPts val="300"/>
        </a:spcBef>
        <a:buFont typeface="System Font Regular"/>
        <a:buChar char="​"/>
        <a:tabLst/>
        <a:defRPr sz="5500" b="0" i="0" kern="1200" spc="-150" baseline="0">
          <a:solidFill>
            <a:srgbClr val="8E71F4"/>
          </a:solidFill>
          <a:latin typeface="ES Build Neutral" pitchFamily="2" charset="77"/>
          <a:ea typeface="ES Build Neutral" pitchFamily="2" charset="77"/>
          <a:cs typeface="+mn-cs"/>
        </a:defRPr>
      </a:lvl8pPr>
      <a:lvl9pPr marL="11113" indent="0" algn="l" defTabSz="914400" rtl="0" eaLnBrk="1" latinLnBrk="0" hangingPunct="1">
        <a:lnSpc>
          <a:spcPct val="84000"/>
        </a:lnSpc>
        <a:spcBef>
          <a:spcPts val="0"/>
        </a:spcBef>
        <a:buFont typeface="System Font Regular"/>
        <a:buChar char="​"/>
        <a:tabLst/>
        <a:defRPr sz="11000" b="0" i="0" kern="1200" spc="-300">
          <a:solidFill>
            <a:srgbClr val="8E71F4"/>
          </a:solidFill>
          <a:latin typeface="ES Build Neutral" pitchFamily="2" charset="77"/>
          <a:ea typeface="ES Build Neutral" pitchFamily="2" charset="77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62">
          <p15:clr>
            <a:srgbClr val="F26B43"/>
          </p15:clr>
        </p15:guide>
        <p15:guide id="2">
          <p15:clr>
            <a:srgbClr val="F26B43"/>
          </p15:clr>
        </p15:guide>
        <p15:guide id="3" pos="7679">
          <p15:clr>
            <a:srgbClr val="F26B43"/>
          </p15:clr>
        </p15:guide>
        <p15:guide id="4" orient="horz" pos="1078">
          <p15:clr>
            <a:srgbClr val="F26B43"/>
          </p15:clr>
        </p15:guide>
        <p15:guide id="5" orient="horz" pos="646">
          <p15:clr>
            <a:srgbClr val="F26B43"/>
          </p15:clr>
        </p15:guide>
        <p15:guide id="6" orient="horz" pos="430">
          <p15:clr>
            <a:srgbClr val="F26B43"/>
          </p15:clr>
        </p15:guide>
        <p15:guide id="7" orient="horz" pos="214">
          <p15:clr>
            <a:srgbClr val="F26B43"/>
          </p15:clr>
        </p15:guide>
        <p15:guide id="8" orient="horz" pos="1942">
          <p15:clr>
            <a:srgbClr val="F26B43"/>
          </p15:clr>
        </p15:guide>
        <p15:guide id="9" orient="horz" pos="2158">
          <p15:clr>
            <a:srgbClr val="F26B43"/>
          </p15:clr>
        </p15:guide>
        <p15:guide id="10" orient="horz" pos="1726">
          <p15:clr>
            <a:srgbClr val="F26B43"/>
          </p15:clr>
        </p15:guide>
        <p15:guide id="11" orient="horz" pos="1510">
          <p15:clr>
            <a:srgbClr val="F26B43"/>
          </p15:clr>
        </p15:guide>
        <p15:guide id="12" orient="horz" pos="3022">
          <p15:clr>
            <a:srgbClr val="F26B43"/>
          </p15:clr>
        </p15:guide>
        <p15:guide id="13" orient="horz" pos="3238">
          <p15:clr>
            <a:srgbClr val="F26B43"/>
          </p15:clr>
        </p15:guide>
        <p15:guide id="14" orient="horz" pos="2806">
          <p15:clr>
            <a:srgbClr val="F26B43"/>
          </p15:clr>
        </p15:guide>
        <p15:guide id="15" orient="horz" pos="2590">
          <p15:clr>
            <a:srgbClr val="F26B43"/>
          </p15:clr>
        </p15:guide>
        <p15:guide id="16" orient="horz" pos="2374">
          <p15:clr>
            <a:srgbClr val="F26B43"/>
          </p15:clr>
        </p15:guide>
        <p15:guide id="17" orient="horz" pos="4102">
          <p15:clr>
            <a:srgbClr val="F26B43"/>
          </p15:clr>
        </p15:guide>
        <p15:guide id="18" orient="horz" pos="4318">
          <p15:clr>
            <a:srgbClr val="F26B43"/>
          </p15:clr>
        </p15:guide>
        <p15:guide id="19" orient="horz" pos="3886">
          <p15:clr>
            <a:srgbClr val="F26B43"/>
          </p15:clr>
        </p15:guide>
        <p15:guide id="20" orient="horz" pos="3670">
          <p15:clr>
            <a:srgbClr val="F26B43"/>
          </p15:clr>
        </p15:guide>
        <p15:guide id="21" orient="horz" pos="3454">
          <p15:clr>
            <a:srgbClr val="F26B43"/>
          </p15:clr>
        </p15:guide>
        <p15:guide id="22" orient="horz" pos="286">
          <p15:clr>
            <a:srgbClr val="F26B43"/>
          </p15:clr>
        </p15:guide>
        <p15:guide id="23" orient="horz" pos="4030">
          <p15:clr>
            <a:srgbClr val="F26B43"/>
          </p15:clr>
        </p15:guide>
        <p15:guide id="24" pos="6919">
          <p15:clr>
            <a:srgbClr val="F26B43"/>
          </p15:clr>
        </p15:guide>
        <p15:guide id="25" pos="7368">
          <p15:clr>
            <a:srgbClr val="F26B43"/>
          </p15:clr>
        </p15:guide>
        <p15:guide id="26" pos="311">
          <p15:clr>
            <a:srgbClr val="F26B43"/>
          </p15:clr>
        </p15:guide>
        <p15:guide id="27" pos="760">
          <p15:clr>
            <a:srgbClr val="F26B43"/>
          </p15:clr>
        </p15:guide>
        <p15:guide id="28" pos="911">
          <p15:clr>
            <a:srgbClr val="F26B43"/>
          </p15:clr>
        </p15:guide>
        <p15:guide id="29" pos="1361">
          <p15:clr>
            <a:srgbClr val="F26B43"/>
          </p15:clr>
        </p15:guide>
        <p15:guide id="30" pos="1512">
          <p15:clr>
            <a:srgbClr val="F26B43"/>
          </p15:clr>
        </p15:guide>
        <p15:guide id="31" pos="1961">
          <p15:clr>
            <a:srgbClr val="F26B43"/>
          </p15:clr>
        </p15:guide>
        <p15:guide id="32" pos="2113">
          <p15:clr>
            <a:srgbClr val="F26B43"/>
          </p15:clr>
        </p15:guide>
        <p15:guide id="33" pos="2562">
          <p15:clr>
            <a:srgbClr val="F26B43"/>
          </p15:clr>
        </p15:guide>
        <p15:guide id="34" pos="2714">
          <p15:clr>
            <a:srgbClr val="F26B43"/>
          </p15:clr>
        </p15:guide>
        <p15:guide id="35" pos="3163">
          <p15:clr>
            <a:srgbClr val="F26B43"/>
          </p15:clr>
        </p15:guide>
        <p15:guide id="36" pos="3314">
          <p15:clr>
            <a:srgbClr val="F26B43"/>
          </p15:clr>
        </p15:guide>
        <p15:guide id="37" pos="3764">
          <p15:clr>
            <a:srgbClr val="F26B43"/>
          </p15:clr>
        </p15:guide>
        <p15:guide id="38" pos="3915">
          <p15:clr>
            <a:srgbClr val="F26B43"/>
          </p15:clr>
        </p15:guide>
        <p15:guide id="39" pos="4365">
          <p15:clr>
            <a:srgbClr val="F26B43"/>
          </p15:clr>
        </p15:guide>
        <p15:guide id="40" pos="4516">
          <p15:clr>
            <a:srgbClr val="F26B43"/>
          </p15:clr>
        </p15:guide>
        <p15:guide id="41" pos="4965">
          <p15:clr>
            <a:srgbClr val="F26B43"/>
          </p15:clr>
        </p15:guide>
        <p15:guide id="42" pos="5117">
          <p15:clr>
            <a:srgbClr val="F26B43"/>
          </p15:clr>
        </p15:guide>
        <p15:guide id="43" pos="5566">
          <p15:clr>
            <a:srgbClr val="F26B43"/>
          </p15:clr>
        </p15:guide>
        <p15:guide id="44" pos="5718">
          <p15:clr>
            <a:srgbClr val="F26B43"/>
          </p15:clr>
        </p15:guide>
        <p15:guide id="45" pos="6167">
          <p15:clr>
            <a:srgbClr val="F26B43"/>
          </p15:clr>
        </p15:guide>
        <p15:guide id="46" pos="6318">
          <p15:clr>
            <a:srgbClr val="F26B43"/>
          </p15:clr>
        </p15:guide>
        <p15:guide id="47" pos="6768">
          <p15:clr>
            <a:srgbClr val="F26B43"/>
          </p15:clr>
        </p15:guide>
        <p15:guide id="48" orient="horz" pos="1">
          <p15:clr>
            <a:srgbClr val="F26B43"/>
          </p15:clr>
        </p15:guide>
        <p15:guide id="49" pos="7144">
          <p15:clr>
            <a:srgbClr val="F26B43"/>
          </p15:clr>
        </p15:guide>
        <p15:guide id="50" pos="535">
          <p15:clr>
            <a:srgbClr val="F26B43"/>
          </p15:clr>
        </p15:guide>
        <p15:guide id="51" pos="1136">
          <p15:clr>
            <a:srgbClr val="F26B43"/>
          </p15:clr>
        </p15:guide>
        <p15:guide id="52" pos="1737">
          <p15:clr>
            <a:srgbClr val="F26B43"/>
          </p15:clr>
        </p15:guide>
        <p15:guide id="53" pos="2338">
          <p15:clr>
            <a:srgbClr val="F26B43"/>
          </p15:clr>
        </p15:guide>
        <p15:guide id="54" pos="2938">
          <p15:clr>
            <a:srgbClr val="F26B43"/>
          </p15:clr>
        </p15:guide>
        <p15:guide id="55" pos="3539">
          <p15:clr>
            <a:srgbClr val="F26B43"/>
          </p15:clr>
        </p15:guide>
        <p15:guide id="56" pos="4140">
          <p15:clr>
            <a:srgbClr val="F26B43"/>
          </p15:clr>
        </p15:guide>
        <p15:guide id="57" pos="4741">
          <p15:clr>
            <a:srgbClr val="F26B43"/>
          </p15:clr>
        </p15:guide>
        <p15:guide id="58" pos="5341">
          <p15:clr>
            <a:srgbClr val="F26B43"/>
          </p15:clr>
        </p15:guide>
        <p15:guide id="59" pos="5942">
          <p15:clr>
            <a:srgbClr val="F26B43"/>
          </p15:clr>
        </p15:guide>
        <p15:guide id="60" pos="6543">
          <p15:clr>
            <a:srgbClr val="F26B43"/>
          </p15:clr>
        </p15:guide>
        <p15:guide id="61" orient="horz" pos="1294">
          <p15:clr>
            <a:srgbClr val="F26B43"/>
          </p15:clr>
        </p15:guide>
        <p15:guide id="62" pos="767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4B3B3-230B-6CB2-B836-A5132C862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288" y="1648925"/>
            <a:ext cx="11202987" cy="45200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5D83A8-9E79-2C61-4D66-EF146674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2" y="342900"/>
            <a:ext cx="11202987" cy="68262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7" name="Footer Placeholder 66">
            <a:extLst>
              <a:ext uri="{FF2B5EF4-FFF2-40B4-BE49-F238E27FC236}">
                <a16:creationId xmlns:a16="http://schemas.microsoft.com/office/drawing/2014/main" id="{27DF4F35-707D-7AE3-40B3-DE4E98A3A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3288" y="6405456"/>
            <a:ext cx="9893725" cy="10772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A504D58-0E95-843B-D693-959DB54CB7A1}"/>
              </a:ext>
            </a:extLst>
          </p:cNvPr>
          <p:cNvSpPr txBox="1"/>
          <p:nvPr userDrawn="1"/>
        </p:nvSpPr>
        <p:spPr>
          <a:xfrm>
            <a:off x="493288" y="6562481"/>
            <a:ext cx="50292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© 2025 Veeam Software. Confidential information. All rights reserved. All trademarks are the property of their respective owners. </a:t>
            </a:r>
          </a:p>
        </p:txBody>
      </p:sp>
      <p:pic>
        <p:nvPicPr>
          <p:cNvPr id="190" name="Graphic 189">
            <a:extLst>
              <a:ext uri="{FF2B5EF4-FFF2-40B4-BE49-F238E27FC236}">
                <a16:creationId xmlns:a16="http://schemas.microsoft.com/office/drawing/2014/main" id="{0716F319-54B2-5DA9-B260-5E49AC90C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rcRect/>
          <a:stretch/>
        </p:blipFill>
        <p:spPr>
          <a:xfrm>
            <a:off x="11180146" y="6513177"/>
            <a:ext cx="516553" cy="15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4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  <p:sldLayoutId id="2147483777" r:id="rId23"/>
    <p:sldLayoutId id="2147483778" r:id="rId24"/>
    <p:sldLayoutId id="2147483779" r:id="rId25"/>
    <p:sldLayoutId id="2147483780" r:id="rId26"/>
    <p:sldLayoutId id="2147483781" r:id="rId27"/>
    <p:sldLayoutId id="2147483782" r:id="rId28"/>
    <p:sldLayoutId id="2147483783" r:id="rId29"/>
    <p:sldLayoutId id="2147483784" r:id="rId30"/>
    <p:sldLayoutId id="2147483785" r:id="rId31"/>
    <p:sldLayoutId id="2147483786" r:id="rId32"/>
    <p:sldLayoutId id="2147483787" r:id="rId33"/>
    <p:sldLayoutId id="2147483788" r:id="rId34"/>
    <p:sldLayoutId id="2147483789" r:id="rId35"/>
    <p:sldLayoutId id="2147483790" r:id="rId36"/>
    <p:sldLayoutId id="2147483791" r:id="rId37"/>
    <p:sldLayoutId id="2147483792" r:id="rId38"/>
    <p:sldLayoutId id="2147483793" r:id="rId39"/>
    <p:sldLayoutId id="2147483794" r:id="rId40"/>
    <p:sldLayoutId id="2147483795" r:id="rId41"/>
    <p:sldLayoutId id="2147483796" r:id="rId42"/>
    <p:sldLayoutId id="2147483797" r:id="rId43"/>
    <p:sldLayoutId id="2147483798" r:id="rId44"/>
    <p:sldLayoutId id="2147483799" r:id="rId45"/>
    <p:sldLayoutId id="2147483800" r:id="rId46"/>
    <p:sldLayoutId id="2147483801" r:id="rId47"/>
    <p:sldLayoutId id="2147483802" r:id="rId48"/>
    <p:sldLayoutId id="2147483803" r:id="rId49"/>
    <p:sldLayoutId id="2147483804" r:id="rId50"/>
    <p:sldLayoutId id="2147483805" r:id="rId51"/>
    <p:sldLayoutId id="2147483806" r:id="rId52"/>
    <p:sldLayoutId id="2147483807" r:id="rId53"/>
    <p:sldLayoutId id="2147483808" r:id="rId54"/>
    <p:sldLayoutId id="2147483809" r:id="rId55"/>
    <p:sldLayoutId id="2147483810" r:id="rId56"/>
    <p:sldLayoutId id="2147483811" r:id="rId57"/>
    <p:sldLayoutId id="2147483812" r:id="rId58"/>
    <p:sldLayoutId id="2147483813" r:id="rId59"/>
    <p:sldLayoutId id="2147483814" r:id="rId60"/>
    <p:sldLayoutId id="2147483815" r:id="rId61"/>
    <p:sldLayoutId id="2147483816" r:id="rId62"/>
    <p:sldLayoutId id="2147483817" r:id="rId63"/>
    <p:sldLayoutId id="2147483818" r:id="rId64"/>
    <p:sldLayoutId id="2147483819" r:id="rId65"/>
    <p:sldLayoutId id="2147483820" r:id="rId66"/>
    <p:sldLayoutId id="2147483821" r:id="rId67"/>
    <p:sldLayoutId id="2147483822" r:id="rId68"/>
    <p:sldLayoutId id="2147483823" r:id="rId69"/>
    <p:sldLayoutId id="2147483824" r:id="rId70"/>
    <p:sldLayoutId id="2147483825" r:id="rId71"/>
    <p:sldLayoutId id="2147483826" r:id="rId72"/>
    <p:sldLayoutId id="2147483827" r:id="rId73"/>
    <p:sldLayoutId id="2147483828" r:id="rId74"/>
    <p:sldLayoutId id="2147483829" r:id="rId75"/>
    <p:sldLayoutId id="2147483830" r:id="rId76"/>
    <p:sldLayoutId id="2147483831" r:id="rId77"/>
    <p:sldLayoutId id="2147483832" r:id="rId78"/>
    <p:sldLayoutId id="2147483833" r:id="rId79"/>
    <p:sldLayoutId id="2147483834" r:id="rId80"/>
    <p:sldLayoutId id="2147483835" r:id="rId81"/>
    <p:sldLayoutId id="2147483836" r:id="rId8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>
          <a:solidFill>
            <a:schemeClr val="tx1"/>
          </a:solidFill>
          <a:latin typeface="+mj-lt"/>
          <a:ea typeface="ES Build Full Bauhaus Medium" pitchFamily="2" charset="77"/>
          <a:cs typeface="+mj-cs"/>
        </a:defRPr>
      </a:lvl1pPr>
    </p:titleStyle>
    <p:bodyStyle>
      <a:lvl1pPr marL="0" indent="0" algn="l" defTabSz="914400" rtl="0" eaLnBrk="1" latinLnBrk="0" hangingPunct="1">
        <a:lnSpc>
          <a:spcPct val="96000"/>
        </a:lnSpc>
        <a:spcBef>
          <a:spcPts val="1200"/>
        </a:spcBef>
        <a:spcAft>
          <a:spcPts val="600"/>
        </a:spcAft>
        <a:buClrTx/>
        <a:buFont typeface="Calibri" panose="020F0502020204030204" pitchFamily="34" charset="0"/>
        <a:buChar char="​"/>
        <a:tabLst/>
        <a:defRPr sz="2100" b="0" i="0" kern="1200">
          <a:solidFill>
            <a:schemeClr val="tx1"/>
          </a:solidFill>
          <a:latin typeface="+mn-lt"/>
          <a:ea typeface="ES Build" pitchFamily="2" charset="77"/>
          <a:cs typeface="+mn-cs"/>
        </a:defRPr>
      </a:lvl1pPr>
      <a:lvl2pPr marL="173736" indent="-173736" algn="l" defTabSz="914400" rtl="0" eaLnBrk="1" latinLnBrk="0" hangingPunct="1">
        <a:lnSpc>
          <a:spcPct val="96000"/>
        </a:lnSpc>
        <a:spcBef>
          <a:spcPts val="300"/>
        </a:spcBef>
        <a:spcAft>
          <a:spcPts val="150"/>
        </a:spcAft>
        <a:buClrTx/>
        <a:buFont typeface="Arial" panose="020B0604020202020204" pitchFamily="34" charset="0"/>
        <a:buChar char="•"/>
        <a:tabLst/>
        <a:defRPr sz="2100" b="0" i="0" kern="1200">
          <a:solidFill>
            <a:schemeClr val="tx1"/>
          </a:solidFill>
          <a:latin typeface="+mn-lt"/>
          <a:ea typeface="ES Build" pitchFamily="2" charset="77"/>
          <a:cs typeface="+mn-cs"/>
        </a:defRPr>
      </a:lvl2pPr>
      <a:lvl3pPr marL="342900" indent="-171450" algn="l" defTabSz="914400" rtl="0" eaLnBrk="1" latinLnBrk="0" hangingPunct="1">
        <a:lnSpc>
          <a:spcPct val="96000"/>
        </a:lnSpc>
        <a:spcBef>
          <a:spcPts val="300"/>
        </a:spcBef>
        <a:spcAft>
          <a:spcPts val="150"/>
        </a:spcAft>
        <a:buClrTx/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+mn-lt"/>
          <a:ea typeface="ES Build" pitchFamily="2" charset="77"/>
          <a:cs typeface="+mn-cs"/>
        </a:defRPr>
      </a:lvl3pPr>
      <a:lvl4pPr marL="576072" indent="-173736" algn="l" defTabSz="914400" rtl="0" eaLnBrk="1" latinLnBrk="0" hangingPunct="1">
        <a:lnSpc>
          <a:spcPct val="96000"/>
        </a:lnSpc>
        <a:spcBef>
          <a:spcPts val="300"/>
        </a:spcBef>
        <a:spcAft>
          <a:spcPts val="150"/>
        </a:spcAft>
        <a:buClrTx/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+mn-lt"/>
          <a:ea typeface="ES Build" pitchFamily="2" charset="77"/>
          <a:cs typeface="+mn-cs"/>
        </a:defRPr>
      </a:lvl4pPr>
      <a:lvl5pPr marL="731520" indent="-173736" algn="l" defTabSz="914400" rtl="0" eaLnBrk="1" latinLnBrk="0" hangingPunct="1">
        <a:lnSpc>
          <a:spcPct val="96000"/>
        </a:lnSpc>
        <a:spcBef>
          <a:spcPts val="300"/>
        </a:spcBef>
        <a:spcAft>
          <a:spcPts val="150"/>
        </a:spcAft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+mn-lt"/>
          <a:ea typeface="ES Build" pitchFamily="2" charset="77"/>
          <a:cs typeface="+mn-cs"/>
        </a:defRPr>
      </a:lvl5pPr>
      <a:lvl6pPr marL="11113" indent="0" algn="l" defTabSz="914400" rtl="0" eaLnBrk="1" latinLnBrk="0" hangingPunct="1">
        <a:lnSpc>
          <a:spcPct val="96000"/>
        </a:lnSpc>
        <a:spcBef>
          <a:spcPts val="600"/>
        </a:spcBef>
        <a:spcAft>
          <a:spcPts val="300"/>
        </a:spcAft>
        <a:buFont typeface="System Font Regular"/>
        <a:buChar char="​"/>
        <a:tabLst/>
        <a:defRPr sz="1600" b="1" kern="1200">
          <a:solidFill>
            <a:schemeClr val="tx1"/>
          </a:solidFill>
          <a:latin typeface="+mn-lt"/>
          <a:ea typeface="ES Build Neutral Semi Bold" pitchFamily="50" charset="0"/>
          <a:cs typeface="+mn-cs"/>
        </a:defRPr>
      </a:lvl6pPr>
      <a:lvl7pPr marL="11113" indent="0" algn="l" defTabSz="914400" rtl="0" eaLnBrk="1" latinLnBrk="0" hangingPunct="1">
        <a:lnSpc>
          <a:spcPct val="96000"/>
        </a:lnSpc>
        <a:spcBef>
          <a:spcPts val="600"/>
        </a:spcBef>
        <a:spcAft>
          <a:spcPts val="300"/>
        </a:spcAft>
        <a:buFont typeface="System Font Regular"/>
        <a:buChar char="​"/>
        <a:tabLst/>
        <a:defRPr sz="1600" b="0" kern="1200">
          <a:solidFill>
            <a:schemeClr val="tx1"/>
          </a:solidFill>
          <a:latin typeface="+mn-lt"/>
          <a:ea typeface="ES Build" pitchFamily="2" charset="77"/>
          <a:cs typeface="+mn-cs"/>
        </a:defRPr>
      </a:lvl7pPr>
      <a:lvl8pPr marL="0" indent="0" algn="l" defTabSz="914400" rtl="0" eaLnBrk="1" latinLnBrk="0" hangingPunct="1">
        <a:lnSpc>
          <a:spcPct val="84000"/>
        </a:lnSpc>
        <a:spcBef>
          <a:spcPts val="300"/>
        </a:spcBef>
        <a:buFont typeface="System Font Regular"/>
        <a:buChar char="​"/>
        <a:tabLst/>
        <a:defRPr sz="5500" kern="1200" spc="-150" baseline="0">
          <a:solidFill>
            <a:srgbClr val="8E71F4"/>
          </a:solidFill>
          <a:latin typeface="+mn-lt"/>
          <a:ea typeface="ES Build" pitchFamily="2" charset="77"/>
          <a:cs typeface="+mn-cs"/>
        </a:defRPr>
      </a:lvl8pPr>
      <a:lvl9pPr marL="11113" indent="0" algn="l" defTabSz="914400" rtl="0" eaLnBrk="1" latinLnBrk="0" hangingPunct="1">
        <a:lnSpc>
          <a:spcPct val="84000"/>
        </a:lnSpc>
        <a:spcBef>
          <a:spcPts val="0"/>
        </a:spcBef>
        <a:buFont typeface="System Font Regular"/>
        <a:buChar char="​"/>
        <a:tabLst/>
        <a:defRPr sz="11000" kern="1200" spc="-300">
          <a:solidFill>
            <a:srgbClr val="8E71F4"/>
          </a:solidFill>
          <a:latin typeface="+mn-lt"/>
          <a:ea typeface="ES Build" pitchFamily="2" charset="77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62">
          <p15:clr>
            <a:srgbClr val="F26B43"/>
          </p15:clr>
        </p15:guide>
        <p15:guide id="2">
          <p15:clr>
            <a:srgbClr val="F26B43"/>
          </p15:clr>
        </p15:guide>
        <p15:guide id="3" pos="7679">
          <p15:clr>
            <a:srgbClr val="F26B43"/>
          </p15:clr>
        </p15:guide>
        <p15:guide id="4" orient="horz" pos="1078">
          <p15:clr>
            <a:srgbClr val="F26B43"/>
          </p15:clr>
        </p15:guide>
        <p15:guide id="5" orient="horz" pos="646">
          <p15:clr>
            <a:srgbClr val="F26B43"/>
          </p15:clr>
        </p15:guide>
        <p15:guide id="6" orient="horz" pos="430">
          <p15:clr>
            <a:srgbClr val="F26B43"/>
          </p15:clr>
        </p15:guide>
        <p15:guide id="7" orient="horz" pos="214">
          <p15:clr>
            <a:srgbClr val="F26B43"/>
          </p15:clr>
        </p15:guide>
        <p15:guide id="8" orient="horz" pos="1942">
          <p15:clr>
            <a:srgbClr val="F26B43"/>
          </p15:clr>
        </p15:guide>
        <p15:guide id="9" orient="horz" pos="2158">
          <p15:clr>
            <a:srgbClr val="F26B43"/>
          </p15:clr>
        </p15:guide>
        <p15:guide id="10" orient="horz" pos="1726">
          <p15:clr>
            <a:srgbClr val="F26B43"/>
          </p15:clr>
        </p15:guide>
        <p15:guide id="11" orient="horz" pos="1510">
          <p15:clr>
            <a:srgbClr val="F26B43"/>
          </p15:clr>
        </p15:guide>
        <p15:guide id="12" orient="horz" pos="3022">
          <p15:clr>
            <a:srgbClr val="F26B43"/>
          </p15:clr>
        </p15:guide>
        <p15:guide id="13" orient="horz" pos="3238">
          <p15:clr>
            <a:srgbClr val="F26B43"/>
          </p15:clr>
        </p15:guide>
        <p15:guide id="14" orient="horz" pos="2806">
          <p15:clr>
            <a:srgbClr val="F26B43"/>
          </p15:clr>
        </p15:guide>
        <p15:guide id="15" orient="horz" pos="2590">
          <p15:clr>
            <a:srgbClr val="F26B43"/>
          </p15:clr>
        </p15:guide>
        <p15:guide id="16" orient="horz" pos="2374">
          <p15:clr>
            <a:srgbClr val="F26B43"/>
          </p15:clr>
        </p15:guide>
        <p15:guide id="17" orient="horz" pos="4102">
          <p15:clr>
            <a:srgbClr val="F26B43"/>
          </p15:clr>
        </p15:guide>
        <p15:guide id="18" orient="horz" pos="4318">
          <p15:clr>
            <a:srgbClr val="F26B43"/>
          </p15:clr>
        </p15:guide>
        <p15:guide id="19" orient="horz" pos="3886">
          <p15:clr>
            <a:srgbClr val="F26B43"/>
          </p15:clr>
        </p15:guide>
        <p15:guide id="20" orient="horz" pos="3670">
          <p15:clr>
            <a:srgbClr val="F26B43"/>
          </p15:clr>
        </p15:guide>
        <p15:guide id="21" orient="horz" pos="3454">
          <p15:clr>
            <a:srgbClr val="F26B43"/>
          </p15:clr>
        </p15:guide>
        <p15:guide id="22" orient="horz" pos="286">
          <p15:clr>
            <a:srgbClr val="F26B43"/>
          </p15:clr>
        </p15:guide>
        <p15:guide id="23" orient="horz" pos="4030">
          <p15:clr>
            <a:srgbClr val="F26B43"/>
          </p15:clr>
        </p15:guide>
        <p15:guide id="24" pos="6919">
          <p15:clr>
            <a:srgbClr val="F26B43"/>
          </p15:clr>
        </p15:guide>
        <p15:guide id="25" pos="7368">
          <p15:clr>
            <a:srgbClr val="F26B43"/>
          </p15:clr>
        </p15:guide>
        <p15:guide id="26" pos="311">
          <p15:clr>
            <a:srgbClr val="F26B43"/>
          </p15:clr>
        </p15:guide>
        <p15:guide id="27" pos="760">
          <p15:clr>
            <a:srgbClr val="F26B43"/>
          </p15:clr>
        </p15:guide>
        <p15:guide id="28" pos="911">
          <p15:clr>
            <a:srgbClr val="F26B43"/>
          </p15:clr>
        </p15:guide>
        <p15:guide id="29" pos="1361">
          <p15:clr>
            <a:srgbClr val="F26B43"/>
          </p15:clr>
        </p15:guide>
        <p15:guide id="30" pos="1512">
          <p15:clr>
            <a:srgbClr val="F26B43"/>
          </p15:clr>
        </p15:guide>
        <p15:guide id="31" pos="1961">
          <p15:clr>
            <a:srgbClr val="F26B43"/>
          </p15:clr>
        </p15:guide>
        <p15:guide id="32" pos="2113">
          <p15:clr>
            <a:srgbClr val="F26B43"/>
          </p15:clr>
        </p15:guide>
        <p15:guide id="33" pos="2562">
          <p15:clr>
            <a:srgbClr val="F26B43"/>
          </p15:clr>
        </p15:guide>
        <p15:guide id="34" pos="2714">
          <p15:clr>
            <a:srgbClr val="F26B43"/>
          </p15:clr>
        </p15:guide>
        <p15:guide id="35" pos="3163">
          <p15:clr>
            <a:srgbClr val="F26B43"/>
          </p15:clr>
        </p15:guide>
        <p15:guide id="36" pos="3314">
          <p15:clr>
            <a:srgbClr val="F26B43"/>
          </p15:clr>
        </p15:guide>
        <p15:guide id="37" pos="3764">
          <p15:clr>
            <a:srgbClr val="F26B43"/>
          </p15:clr>
        </p15:guide>
        <p15:guide id="38" pos="3915">
          <p15:clr>
            <a:srgbClr val="F26B43"/>
          </p15:clr>
        </p15:guide>
        <p15:guide id="39" pos="4365">
          <p15:clr>
            <a:srgbClr val="F26B43"/>
          </p15:clr>
        </p15:guide>
        <p15:guide id="40" pos="4516">
          <p15:clr>
            <a:srgbClr val="F26B43"/>
          </p15:clr>
        </p15:guide>
        <p15:guide id="41" pos="4965">
          <p15:clr>
            <a:srgbClr val="F26B43"/>
          </p15:clr>
        </p15:guide>
        <p15:guide id="42" pos="5117">
          <p15:clr>
            <a:srgbClr val="F26B43"/>
          </p15:clr>
        </p15:guide>
        <p15:guide id="43" pos="5566">
          <p15:clr>
            <a:srgbClr val="F26B43"/>
          </p15:clr>
        </p15:guide>
        <p15:guide id="44" pos="5718">
          <p15:clr>
            <a:srgbClr val="F26B43"/>
          </p15:clr>
        </p15:guide>
        <p15:guide id="45" pos="6167">
          <p15:clr>
            <a:srgbClr val="F26B43"/>
          </p15:clr>
        </p15:guide>
        <p15:guide id="46" pos="6318">
          <p15:clr>
            <a:srgbClr val="F26B43"/>
          </p15:clr>
        </p15:guide>
        <p15:guide id="47" pos="6768">
          <p15:clr>
            <a:srgbClr val="F26B43"/>
          </p15:clr>
        </p15:guide>
        <p15:guide id="48" orient="horz" pos="1">
          <p15:clr>
            <a:srgbClr val="F26B43"/>
          </p15:clr>
        </p15:guide>
        <p15:guide id="49" pos="7144">
          <p15:clr>
            <a:srgbClr val="F26B43"/>
          </p15:clr>
        </p15:guide>
        <p15:guide id="50" pos="535">
          <p15:clr>
            <a:srgbClr val="F26B43"/>
          </p15:clr>
        </p15:guide>
        <p15:guide id="51" pos="1136">
          <p15:clr>
            <a:srgbClr val="F26B43"/>
          </p15:clr>
        </p15:guide>
        <p15:guide id="52" pos="1737">
          <p15:clr>
            <a:srgbClr val="F26B43"/>
          </p15:clr>
        </p15:guide>
        <p15:guide id="53" pos="2338">
          <p15:clr>
            <a:srgbClr val="F26B43"/>
          </p15:clr>
        </p15:guide>
        <p15:guide id="54" pos="2938">
          <p15:clr>
            <a:srgbClr val="F26B43"/>
          </p15:clr>
        </p15:guide>
        <p15:guide id="55" pos="3539">
          <p15:clr>
            <a:srgbClr val="F26B43"/>
          </p15:clr>
        </p15:guide>
        <p15:guide id="56" pos="4140">
          <p15:clr>
            <a:srgbClr val="F26B43"/>
          </p15:clr>
        </p15:guide>
        <p15:guide id="57" pos="4741">
          <p15:clr>
            <a:srgbClr val="F26B43"/>
          </p15:clr>
        </p15:guide>
        <p15:guide id="58" pos="5341">
          <p15:clr>
            <a:srgbClr val="F26B43"/>
          </p15:clr>
        </p15:guide>
        <p15:guide id="59" pos="5942">
          <p15:clr>
            <a:srgbClr val="F26B43"/>
          </p15:clr>
        </p15:guide>
        <p15:guide id="60" pos="6543">
          <p15:clr>
            <a:srgbClr val="F26B43"/>
          </p15:clr>
        </p15:guide>
        <p15:guide id="61" orient="horz" pos="1294">
          <p15:clr>
            <a:srgbClr val="F26B43"/>
          </p15:clr>
        </p15:guide>
        <p15:guide id="62" pos="767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00" y="228601"/>
            <a:ext cx="11233633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0" y="1358862"/>
            <a:ext cx="11233632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endParaRPr 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487681" y="6617674"/>
            <a:ext cx="4898777" cy="1026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667" spc="0">
                <a:solidFill>
                  <a:srgbClr val="467D7D"/>
                </a:solidFill>
                <a:latin typeface="+mn-lt"/>
              </a:rPr>
              <a:t>© 2022 Veeam Software. Confidential information. All rights reserved. All trademarks are the property of their respective owners.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13424AE-75DC-4CCF-BB99-70B400EC69F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571" y="6590877"/>
            <a:ext cx="702309" cy="126656"/>
          </a:xfrm>
          <a:prstGeom prst="rect">
            <a:avLst/>
          </a:prstGeom>
          <a:effectLst/>
        </p:spPr>
      </p:pic>
      <p:grpSp>
        <p:nvGrpSpPr>
          <p:cNvPr id="198" name="Group 197">
            <a:extLst>
              <a:ext uri="{FF2B5EF4-FFF2-40B4-BE49-F238E27FC236}">
                <a16:creationId xmlns:a16="http://schemas.microsoft.com/office/drawing/2014/main" id="{2DBA6AED-5505-4803-975C-7E97A7F2E372}"/>
              </a:ext>
            </a:extLst>
          </p:cNvPr>
          <p:cNvGrpSpPr/>
          <p:nvPr userDrawn="1"/>
        </p:nvGrpSpPr>
        <p:grpSpPr>
          <a:xfrm>
            <a:off x="-1772652" y="-638055"/>
            <a:ext cx="1557069" cy="6951805"/>
            <a:chOff x="-1329489" y="-478542"/>
            <a:chExt cx="1167802" cy="5213854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CA2634F3-5498-4965-9E9D-5E3B247EBD57}"/>
                </a:ext>
              </a:extLst>
            </p:cNvPr>
            <p:cNvSpPr/>
            <p:nvPr/>
          </p:nvSpPr>
          <p:spPr bwMode="auto">
            <a:xfrm rot="16200000">
              <a:off x="-427114" y="519536"/>
              <a:ext cx="238248" cy="238255"/>
            </a:xfrm>
            <a:prstGeom prst="rect">
              <a:avLst/>
            </a:prstGeom>
            <a:solidFill>
              <a:srgbClr val="93EB2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B7D3DA75-4A0A-43F9-81BF-A091C56D3928}"/>
                </a:ext>
              </a:extLst>
            </p:cNvPr>
            <p:cNvSpPr/>
            <p:nvPr/>
          </p:nvSpPr>
          <p:spPr bwMode="auto">
            <a:xfrm rot="16200000">
              <a:off x="-427114" y="1218281"/>
              <a:ext cx="238248" cy="238255"/>
            </a:xfrm>
            <a:prstGeom prst="rect">
              <a:avLst/>
            </a:prstGeom>
            <a:solidFill>
              <a:srgbClr val="00B49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9509716E-1C87-4648-B6E5-FB196940947A}"/>
                </a:ext>
              </a:extLst>
            </p:cNvPr>
            <p:cNvSpPr/>
            <p:nvPr/>
          </p:nvSpPr>
          <p:spPr bwMode="auto">
            <a:xfrm rot="16200000">
              <a:off x="-427115" y="274657"/>
              <a:ext cx="238248" cy="238255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chemeClr val="bg1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76AEB1B1-090A-4455-B434-CAC10FE92B62}"/>
                </a:ext>
              </a:extLst>
            </p:cNvPr>
            <p:cNvSpPr/>
            <p:nvPr/>
          </p:nvSpPr>
          <p:spPr bwMode="auto">
            <a:xfrm rot="16200000">
              <a:off x="-427113" y="755284"/>
              <a:ext cx="238248" cy="238253"/>
            </a:xfrm>
            <a:prstGeom prst="rect">
              <a:avLst/>
            </a:prstGeom>
            <a:solidFill>
              <a:srgbClr val="00E296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79CFEA8E-C290-4D24-B803-1A7AA2CE9DDD}"/>
                </a:ext>
              </a:extLst>
            </p:cNvPr>
            <p:cNvSpPr/>
            <p:nvPr userDrawn="1"/>
          </p:nvSpPr>
          <p:spPr bwMode="auto">
            <a:xfrm rot="16200000">
              <a:off x="-427116" y="985729"/>
              <a:ext cx="238248" cy="238255"/>
            </a:xfrm>
            <a:prstGeom prst="rect">
              <a:avLst/>
            </a:prstGeom>
            <a:solidFill>
              <a:srgbClr val="28878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rgbClr val="468080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7000BE5F-B286-4422-9345-82933F78EF54}"/>
                </a:ext>
              </a:extLst>
            </p:cNvPr>
            <p:cNvSpPr/>
            <p:nvPr userDrawn="1"/>
          </p:nvSpPr>
          <p:spPr bwMode="auto">
            <a:xfrm rot="16200000">
              <a:off x="-427118" y="2692715"/>
              <a:ext cx="238248" cy="238259"/>
            </a:xfrm>
            <a:prstGeom prst="rect">
              <a:avLst/>
            </a:prstGeom>
            <a:solidFill>
              <a:srgbClr val="159F98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rgbClr val="159F98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02DC34FF-61FE-432F-9D44-D1546A1BAF1F}"/>
                </a:ext>
              </a:extLst>
            </p:cNvPr>
            <p:cNvSpPr/>
            <p:nvPr userDrawn="1"/>
          </p:nvSpPr>
          <p:spPr bwMode="auto">
            <a:xfrm rot="16200000">
              <a:off x="-427118" y="2471572"/>
              <a:ext cx="238248" cy="2382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rgbClr val="E6E6E6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1B5FA44D-EDCE-4A90-8099-E59D62D0DA64}"/>
                </a:ext>
              </a:extLst>
            </p:cNvPr>
            <p:cNvSpPr txBox="1"/>
            <p:nvPr/>
          </p:nvSpPr>
          <p:spPr>
            <a:xfrm>
              <a:off x="-1329489" y="-478542"/>
              <a:ext cx="1167802" cy="3230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Use an eyedropper </a:t>
              </a:r>
              <a:b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to choose one of the </a:t>
              </a:r>
              <a:b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Veeam corporate colors: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45A5B0C3-59C2-4689-B51B-15961E27A02A}"/>
                </a:ext>
              </a:extLst>
            </p:cNvPr>
            <p:cNvSpPr txBox="1"/>
            <p:nvPr/>
          </p:nvSpPr>
          <p:spPr>
            <a:xfrm>
              <a:off x="-723909" y="3986200"/>
              <a:ext cx="220012" cy="10767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Areas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06199B64-A946-43C8-B7E2-CA58E1D99EA7}"/>
                </a:ext>
              </a:extLst>
            </p:cNvPr>
            <p:cNvSpPr txBox="1"/>
            <p:nvPr/>
          </p:nvSpPr>
          <p:spPr>
            <a:xfrm>
              <a:off x="-920878" y="4364490"/>
              <a:ext cx="430406" cy="2153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Arrows,</a:t>
              </a:r>
              <a:b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connectors</a:t>
              </a: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F765B88A-993B-4556-BB5B-AB58A1DC784B}"/>
                </a:ext>
              </a:extLst>
            </p:cNvPr>
            <p:cNvSpPr/>
            <p:nvPr/>
          </p:nvSpPr>
          <p:spPr bwMode="auto">
            <a:xfrm rot="16200000">
              <a:off x="-427151" y="4258817"/>
              <a:ext cx="238248" cy="23824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B23E7A94-8D95-4E63-AE3C-EE14CABFB5E2}"/>
                </a:ext>
              </a:extLst>
            </p:cNvPr>
            <p:cNvSpPr/>
            <p:nvPr/>
          </p:nvSpPr>
          <p:spPr bwMode="auto">
            <a:xfrm rot="16200000">
              <a:off x="-427151" y="3604522"/>
              <a:ext cx="238248" cy="238248"/>
            </a:xfrm>
            <a:prstGeom prst="rect">
              <a:avLst/>
            </a:prstGeom>
            <a:solidFill>
              <a:srgbClr val="DF8C4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44421D1A-2AB9-4FA8-A918-3403CC7690AA}"/>
                </a:ext>
              </a:extLst>
            </p:cNvPr>
            <p:cNvSpPr/>
            <p:nvPr/>
          </p:nvSpPr>
          <p:spPr bwMode="auto">
            <a:xfrm rot="16200000">
              <a:off x="-427151" y="3939963"/>
              <a:ext cx="238248" cy="2382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6BD89958-457F-4603-84DF-838299614799}"/>
                </a:ext>
              </a:extLst>
            </p:cNvPr>
            <p:cNvSpPr/>
            <p:nvPr/>
          </p:nvSpPr>
          <p:spPr bwMode="auto">
            <a:xfrm rot="16200000">
              <a:off x="-427151" y="3366274"/>
              <a:ext cx="238248" cy="238248"/>
            </a:xfrm>
            <a:prstGeom prst="rect">
              <a:avLst/>
            </a:prstGeom>
            <a:solidFill>
              <a:srgbClr val="005F4B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13DF2B05-EB71-4D4F-9CA5-9B56CC63F456}"/>
                </a:ext>
              </a:extLst>
            </p:cNvPr>
            <p:cNvSpPr txBox="1"/>
            <p:nvPr/>
          </p:nvSpPr>
          <p:spPr>
            <a:xfrm>
              <a:off x="-969724" y="3092742"/>
              <a:ext cx="795891" cy="2153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Technical </a:t>
              </a:r>
              <a:b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diagrams palette:</a:t>
              </a:r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5CA21CF3-8D41-4347-BC67-D358791DBD94}"/>
                </a:ext>
              </a:extLst>
            </p:cNvPr>
            <p:cNvSpPr/>
            <p:nvPr/>
          </p:nvSpPr>
          <p:spPr bwMode="auto">
            <a:xfrm rot="16200000">
              <a:off x="-427151" y="4497064"/>
              <a:ext cx="238248" cy="238248"/>
            </a:xfrm>
            <a:prstGeom prst="rect">
              <a:avLst/>
            </a:prstGeom>
            <a:solidFill>
              <a:srgbClr val="00B336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A94ACC44-6F6F-4078-A4D3-A11537A7A323}"/>
                </a:ext>
              </a:extLst>
            </p:cNvPr>
            <p:cNvSpPr txBox="1"/>
            <p:nvPr/>
          </p:nvSpPr>
          <p:spPr>
            <a:xfrm>
              <a:off x="-720904" y="3524344"/>
              <a:ext cx="214001" cy="10767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Icons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A5A68C43-5150-4512-808B-88D1FC31C2E7}"/>
                </a:ext>
              </a:extLst>
            </p:cNvPr>
            <p:cNvSpPr txBox="1"/>
            <p:nvPr/>
          </p:nvSpPr>
          <p:spPr>
            <a:xfrm>
              <a:off x="-1212850" y="269276"/>
              <a:ext cx="734675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Basic text</a:t>
              </a:r>
              <a:b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| </a:t>
              </a:r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Title</a:t>
              </a:r>
              <a:endParaRPr lang="en-US" sz="9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DF256DF-652A-4B65-A397-BAC62F8207C9}"/>
                </a:ext>
              </a:extLst>
            </p:cNvPr>
            <p:cNvSpPr txBox="1"/>
            <p:nvPr/>
          </p:nvSpPr>
          <p:spPr>
            <a:xfrm>
              <a:off x="-1212850" y="524270"/>
              <a:ext cx="734675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Highlighted text 1</a:t>
              </a:r>
              <a:b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| Title</a:t>
              </a:r>
              <a:endParaRPr lang="en-US" sz="9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F42AC503-1712-41CD-BAB7-9281D9734F20}"/>
                </a:ext>
              </a:extLst>
            </p:cNvPr>
            <p:cNvSpPr txBox="1"/>
            <p:nvPr/>
          </p:nvSpPr>
          <p:spPr>
            <a:xfrm>
              <a:off x="-1254903" y="820021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Highlighted</a:t>
              </a:r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text 2</a:t>
              </a:r>
              <a:endParaRPr lang="en-US" sz="93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397BB443-5C39-474E-A4A9-CA0167917FC9}"/>
                </a:ext>
              </a:extLst>
            </p:cNvPr>
            <p:cNvSpPr txBox="1"/>
            <p:nvPr/>
          </p:nvSpPr>
          <p:spPr>
            <a:xfrm>
              <a:off x="-1254903" y="1052743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Secondary text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0DBDCA6D-BE8E-455D-9403-4D03644F10E4}"/>
                </a:ext>
              </a:extLst>
            </p:cNvPr>
            <p:cNvSpPr txBox="1"/>
            <p:nvPr/>
          </p:nvSpPr>
          <p:spPr>
            <a:xfrm>
              <a:off x="-1174750" y="-30462"/>
              <a:ext cx="990600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DARK theme color palette |PRIMARY|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3885E596-191C-47CA-97B5-F6BF5E73037C}"/>
                </a:ext>
              </a:extLst>
            </p:cNvPr>
            <p:cNvSpPr txBox="1"/>
            <p:nvPr/>
          </p:nvSpPr>
          <p:spPr>
            <a:xfrm>
              <a:off x="-1036700" y="1868210"/>
              <a:ext cx="852550" cy="3230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LIGHT theme </a:t>
              </a:r>
              <a:b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en-US" sz="933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color palette |SECONDARY|:</a:t>
              </a: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88B020BD-96DB-4050-81A4-6FD0A2E63416}"/>
                </a:ext>
              </a:extLst>
            </p:cNvPr>
            <p:cNvSpPr/>
            <p:nvPr/>
          </p:nvSpPr>
          <p:spPr bwMode="auto">
            <a:xfrm rot="16200000">
              <a:off x="-427151" y="1459829"/>
              <a:ext cx="238248" cy="238248"/>
            </a:xfrm>
            <a:prstGeom prst="rect">
              <a:avLst/>
            </a:prstGeom>
            <a:solidFill>
              <a:srgbClr val="006938"/>
            </a:solidFill>
            <a:ln>
              <a:solidFill>
                <a:srgbClr val="00DC46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F11E944-3D73-4CE5-9EB6-F1C0245F654E}"/>
                </a:ext>
              </a:extLst>
            </p:cNvPr>
            <p:cNvSpPr txBox="1"/>
            <p:nvPr/>
          </p:nvSpPr>
          <p:spPr>
            <a:xfrm>
              <a:off x="-1254903" y="1465463"/>
              <a:ext cx="776728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Secondary </a:t>
              </a:r>
              <a:b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chart bar color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380B25A9-A347-4494-83EC-308CB2C4EE5E}"/>
                </a:ext>
              </a:extLst>
            </p:cNvPr>
            <p:cNvSpPr txBox="1"/>
            <p:nvPr/>
          </p:nvSpPr>
          <p:spPr>
            <a:xfrm>
              <a:off x="-1254903" y="2530135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Basic text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F0E2D052-763F-430D-A193-7C83E0E9BF33}"/>
                </a:ext>
              </a:extLst>
            </p:cNvPr>
            <p:cNvSpPr txBox="1"/>
            <p:nvPr/>
          </p:nvSpPr>
          <p:spPr>
            <a:xfrm>
              <a:off x="-1254903" y="2766740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Highlighted text</a:t>
              </a:r>
              <a:endParaRPr lang="en-US" sz="9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9334B770-3C1A-45F6-90A7-0DC28EBDD0E4}"/>
                </a:ext>
              </a:extLst>
            </p:cNvPr>
            <p:cNvSpPr/>
            <p:nvPr userDrawn="1"/>
          </p:nvSpPr>
          <p:spPr bwMode="auto">
            <a:xfrm rot="16200000">
              <a:off x="-427118" y="2230114"/>
              <a:ext cx="238248" cy="238261"/>
            </a:xfrm>
            <a:prstGeom prst="rect">
              <a:avLst/>
            </a:prstGeom>
            <a:solidFill>
              <a:srgbClr val="005F4B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768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pc="0">
                <a:solidFill>
                  <a:srgbClr val="159F98"/>
                </a:solidFill>
                <a:latin typeface="+mj-l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582128F8-2859-4775-84A7-BB9D1A0E5AFD}"/>
                </a:ext>
              </a:extLst>
            </p:cNvPr>
            <p:cNvSpPr txBox="1"/>
            <p:nvPr userDrawn="1"/>
          </p:nvSpPr>
          <p:spPr>
            <a:xfrm>
              <a:off x="-1254903" y="2288677"/>
              <a:ext cx="776728" cy="1076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Title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16CE70EC-2A75-4494-AC0B-1A014449473D}"/>
                </a:ext>
              </a:extLst>
            </p:cNvPr>
            <p:cNvSpPr txBox="1"/>
            <p:nvPr userDrawn="1"/>
          </p:nvSpPr>
          <p:spPr>
            <a:xfrm>
              <a:off x="-1254903" y="1222538"/>
              <a:ext cx="776728" cy="21534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933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Chart bar additional color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0786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</p:sldLayoutIdLst>
  <p:transition>
    <p:fade/>
  </p:transition>
  <p:txStyles>
    <p:titleStyle>
      <a:lvl1pPr algn="l" defTabSz="914684" rtl="0" eaLnBrk="1" latinLnBrk="0" hangingPunct="1">
        <a:lnSpc>
          <a:spcPct val="100000"/>
        </a:lnSpc>
        <a:spcBef>
          <a:spcPct val="0"/>
        </a:spcBef>
        <a:buNone/>
        <a:defRPr lang="en-US" sz="4800" b="0" kern="1200" cap="none" spc="0" baseline="0" dirty="0" smtClean="0">
          <a:ln w="3175">
            <a:noFill/>
          </a:ln>
          <a:solidFill>
            <a:srgbClr val="93EB20"/>
          </a:solidFill>
          <a:effectLst/>
          <a:latin typeface="+mj-lt"/>
          <a:ea typeface="+mn-ea"/>
          <a:cs typeface="Arial" charset="0"/>
        </a:defRPr>
      </a:lvl1pPr>
    </p:titleStyle>
    <p:bodyStyle>
      <a:lvl1pPr marL="0" indent="0" algn="l" defTabSz="914684" rtl="0" eaLnBrk="1" latinLnBrk="0" hangingPunct="1">
        <a:lnSpc>
          <a:spcPct val="100000"/>
        </a:lnSpc>
        <a:spcBef>
          <a:spcPts val="0"/>
        </a:spcBef>
        <a:buSzPct val="90000"/>
        <a:buFont typeface="Arial" pitchFamily="34" charset="0"/>
        <a:buNone/>
        <a:defRPr sz="2667" kern="1200" spc="0" baseline="0">
          <a:solidFill>
            <a:schemeClr val="bg1"/>
          </a:solidFill>
          <a:latin typeface="+mn-lt"/>
          <a:ea typeface="+mn-ea"/>
          <a:cs typeface="+mn-cs"/>
        </a:defRPr>
      </a:lvl1pPr>
      <a:lvl2pPr marL="355582" indent="-355582" algn="l" defTabSz="914684" rtl="0" eaLnBrk="1" latinLnBrk="0" hangingPunct="1">
        <a:lnSpc>
          <a:spcPct val="100000"/>
        </a:lnSpc>
        <a:spcBef>
          <a:spcPts val="0"/>
        </a:spcBef>
        <a:buClr>
          <a:schemeClr val="tx1">
            <a:lumMod val="50000"/>
            <a:lumOff val="50000"/>
          </a:schemeClr>
        </a:buClr>
        <a:buSzPct val="90000"/>
        <a:buFont typeface="Arial" pitchFamily="34" charset="0"/>
        <a:buChar char="•"/>
        <a:tabLst/>
        <a:defRPr sz="2667" kern="1200" spc="0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914720" indent="-284262" algn="l" defTabSz="914684" rtl="0" eaLnBrk="1" latinLnBrk="0" hangingPunct="1">
        <a:lnSpc>
          <a:spcPct val="90000"/>
        </a:lnSpc>
        <a:spcBef>
          <a:spcPct val="20000"/>
        </a:spcBef>
        <a:buSzPct val="90000"/>
        <a:buFont typeface="Arial" pitchFamily="34" charset="0"/>
        <a:buChar char="•"/>
        <a:defRPr sz="2400" kern="1200" spc="0" baseline="0"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0"/>
            <a:tileRect/>
          </a:gradFill>
          <a:latin typeface="+mn-lt"/>
          <a:ea typeface="+mn-ea"/>
          <a:cs typeface="+mn-cs"/>
        </a:defRPr>
      </a:lvl3pPr>
      <a:lvl4pPr marL="1483246" indent="-223917" algn="l" defTabSz="914684" rtl="0" eaLnBrk="1" latinLnBrk="0" hangingPunct="1">
        <a:lnSpc>
          <a:spcPct val="90000"/>
        </a:lnSpc>
        <a:spcBef>
          <a:spcPct val="20000"/>
        </a:spcBef>
        <a:buSzPct val="90000"/>
        <a:buFont typeface="Arial" pitchFamily="34" charset="0"/>
        <a:buChar char="•"/>
        <a:tabLst>
          <a:tab pos="914720" algn="l"/>
        </a:tabLst>
        <a:defRPr sz="1867" kern="1200" spc="0"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0"/>
            <a:tileRect/>
          </a:gradFill>
          <a:latin typeface="+mn-lt"/>
          <a:ea typeface="+mn-ea"/>
          <a:cs typeface="+mn-cs"/>
        </a:defRPr>
      </a:lvl4pPr>
      <a:lvl5pPr marL="1713513" indent="-230269" algn="l" defTabSz="914684" rtl="0" eaLnBrk="1" latinLnBrk="0" hangingPunct="1">
        <a:lnSpc>
          <a:spcPct val="90000"/>
        </a:lnSpc>
        <a:spcBef>
          <a:spcPct val="20000"/>
        </a:spcBef>
        <a:buSzPct val="90000"/>
        <a:buFont typeface="Arial" pitchFamily="34" charset="0"/>
        <a:buChar char="•"/>
        <a:defRPr sz="2400" kern="1200"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atin typeface="+mn-lt"/>
          <a:ea typeface="+mn-ea"/>
          <a:cs typeface="+mn-cs"/>
        </a:defRPr>
      </a:lvl5pPr>
      <a:lvl6pPr marL="2515380" indent="-228672" algn="l" defTabSz="9146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720" indent="-228672" algn="l" defTabSz="9146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30064" indent="-228672" algn="l" defTabSz="9146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7405" indent="-228672" algn="l" defTabSz="9146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343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684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2024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9368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6709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4050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1392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8735" algn="l" defTabSz="91468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2.xml"/><Relationship Id="rId5" Type="http://schemas.openxmlformats.org/officeDocument/2006/relationships/hyperlink" Target="https://community.veeam.com/vro-heroes-den-120/how-to-use-veeam-recovery-orchestrator-for-clean-rooms-8487" TargetMode="External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D0EE0-2806-3FDA-F168-D67B00B1D7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Veeam Recovery Orchestrator</a:t>
            </a:r>
            <a:br>
              <a:rPr lang="en-US" sz="5400" dirty="0"/>
            </a:br>
            <a:r>
              <a:rPr lang="en-US" sz="5400"/>
              <a:t>Clean Room</a:t>
            </a:r>
            <a:endParaRPr lang="en-US" sz="54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74BECE2-0EA6-CC77-D91C-68516BE2E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6493" y="5140382"/>
            <a:ext cx="6435398" cy="800099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Claudio Fortuna</a:t>
            </a:r>
          </a:p>
          <a:p>
            <a:r>
              <a:rPr lang="en-US" dirty="0">
                <a:solidFill>
                  <a:srgbClr val="000000"/>
                </a:solidFill>
              </a:rPr>
              <a:t>Senior Solutions Architect </a:t>
            </a:r>
            <a:r>
              <a:rPr lang="en-US">
                <a:solidFill>
                  <a:srgbClr val="000000"/>
                </a:solidFill>
              </a:rPr>
              <a:t>Business Continuity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" name="Picture Placeholder 3">
            <a:extLst>
              <a:ext uri="{FF2B5EF4-FFF2-40B4-BE49-F238E27FC236}">
                <a16:creationId xmlns:a16="http://schemas.microsoft.com/office/drawing/2014/main" id="{6D565E5C-5B57-D531-8431-4320F3669F7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/>
          <a:stretch/>
        </p:blipFill>
        <p:spPr/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FC5732D-D02D-F376-47F5-8B0005DA574B}"/>
              </a:ext>
            </a:extLst>
          </p:cNvPr>
          <p:cNvSpPr txBox="1">
            <a:spLocks/>
          </p:cNvSpPr>
          <p:nvPr/>
        </p:nvSpPr>
        <p:spPr>
          <a:xfrm>
            <a:off x="793751" y="4495058"/>
            <a:ext cx="3855218" cy="46352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8900" b="0" i="0" kern="1200" spc="-150" baseline="0" dirty="0">
                <a:solidFill>
                  <a:schemeClr val="accent1"/>
                </a:solidFill>
                <a:latin typeface="ES Build" pitchFamily="2" charset="77"/>
                <a:ea typeface="ES Build" pitchFamily="2" charset="77"/>
                <a:cs typeface="+mj-cs"/>
              </a:defRPr>
            </a:lvl1pPr>
          </a:lstStyle>
          <a:p>
            <a:r>
              <a:rPr lang="en-US" sz="2400" dirty="0"/>
              <a:t>28/05/2025</a:t>
            </a:r>
          </a:p>
        </p:txBody>
      </p:sp>
    </p:spTree>
    <p:extLst>
      <p:ext uri="{BB962C8B-B14F-4D97-AF65-F5344CB8AC3E}">
        <p14:creationId xmlns:p14="http://schemas.microsoft.com/office/powerpoint/2010/main" val="136136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A9F90-8ECE-85B7-154B-A1D54EEF5D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4192" y="173227"/>
            <a:ext cx="11202988" cy="682625"/>
          </a:xfrm>
        </p:spPr>
        <p:txBody>
          <a:bodyPr/>
          <a:lstStyle/>
          <a:p>
            <a:r>
              <a:rPr lang="en-US" dirty="0"/>
              <a:t>Veeam Recovery Orchestrator Architecture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93F6B-419B-E409-3F8D-FECA2BDF1FA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96950" y="1031875"/>
            <a:ext cx="11195050" cy="339725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Reference Design for Clean Rooms and Isolated Environments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22C9D9-6EB2-9044-921B-CED2AC1DC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2" y="1474370"/>
            <a:ext cx="928687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586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B23B9-BB5F-426B-19D7-32DE15AEC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522FB-355D-EE16-E2E5-22A90C3833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9012" y="204015"/>
            <a:ext cx="10035276" cy="682625"/>
          </a:xfrm>
        </p:spPr>
        <p:txBody>
          <a:bodyPr/>
          <a:lstStyle/>
          <a:p>
            <a:r>
              <a:rPr lang="en-US"/>
              <a:t>VRO Clean Room benefits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652FF-FDAA-EF85-E3B4-C165BC5B6A3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54210" y="1131073"/>
            <a:ext cx="11104880" cy="5285630"/>
          </a:xfrm>
        </p:spPr>
        <p:txBody>
          <a:bodyPr/>
          <a:lstStyle/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i="0">
                <a:solidFill>
                  <a:srgbClr val="232323"/>
                </a:solidFill>
                <a:effectLst/>
                <a:latin typeface="ESBuild"/>
              </a:rPr>
              <a:t>Cyberattack recovery:</a:t>
            </a:r>
            <a:r>
              <a:rPr lang="en-US" b="0" i="0">
                <a:solidFill>
                  <a:srgbClr val="232323"/>
                </a:solidFill>
                <a:effectLst/>
                <a:latin typeface="ESBuild"/>
              </a:rPr>
              <a:t> trusted source for clean recovery while having infected and compromised production environments. Reduces the risk of reinfection.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i="0">
                <a:solidFill>
                  <a:srgbClr val="232323"/>
                </a:solidFill>
                <a:effectLst/>
                <a:latin typeface="ESBuild"/>
              </a:rPr>
              <a:t>Secure forensic investigation: </a:t>
            </a:r>
            <a:r>
              <a:rPr lang="en-US" b="0" i="0">
                <a:solidFill>
                  <a:srgbClr val="232323"/>
                </a:solidFill>
                <a:effectLst/>
                <a:latin typeface="ESBuild"/>
              </a:rPr>
              <a:t>Once indicators of compromise (IoC) or malicious software are identified, isolated fix testing and resolution can take place before a clean recovery.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i="0">
                <a:solidFill>
                  <a:srgbClr val="232323"/>
                </a:solidFill>
                <a:effectLst/>
                <a:latin typeface="ESBuild"/>
              </a:rPr>
              <a:t>Security patch testing:</a:t>
            </a:r>
            <a:r>
              <a:rPr lang="en-US" b="0" i="0">
                <a:solidFill>
                  <a:srgbClr val="232323"/>
                </a:solidFill>
                <a:effectLst/>
                <a:latin typeface="ESBuild"/>
              </a:rPr>
              <a:t> Test security vulnerability exploits and patches without disrupting your production systems. 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i="0">
                <a:solidFill>
                  <a:srgbClr val="232323"/>
                </a:solidFill>
                <a:effectLst/>
                <a:latin typeface="ESBuild"/>
              </a:rPr>
              <a:t>Recovery testing:</a:t>
            </a:r>
            <a:r>
              <a:rPr lang="en-US" b="0" i="0">
                <a:solidFill>
                  <a:srgbClr val="232323"/>
                </a:solidFill>
                <a:effectLst/>
                <a:latin typeface="ESBuild"/>
              </a:rPr>
              <a:t> Ensure your systems and applications can be successfully recovered by testing backup recovery in a secure, isolated environment without impacting your production systems.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i="0">
                <a:solidFill>
                  <a:srgbClr val="232323"/>
                </a:solidFill>
                <a:effectLst/>
                <a:latin typeface="ESBuild"/>
              </a:rPr>
              <a:t>Quarantine:</a:t>
            </a:r>
            <a:r>
              <a:rPr lang="en-US" b="0" i="0">
                <a:solidFill>
                  <a:srgbClr val="232323"/>
                </a:solidFill>
                <a:effectLst/>
                <a:latin typeface="ESBuild"/>
              </a:rPr>
              <a:t> Place your recovered data in a clean room until all testing and verification is complete and there are no signs of infection with malware or other malicious software.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i="0">
                <a:solidFill>
                  <a:srgbClr val="232323"/>
                </a:solidFill>
                <a:effectLst/>
                <a:latin typeface="ESBuild"/>
              </a:rPr>
              <a:t>IT sandbox:</a:t>
            </a:r>
            <a:r>
              <a:rPr lang="en-US" b="0" i="0">
                <a:solidFill>
                  <a:srgbClr val="232323"/>
                </a:solidFill>
                <a:effectLst/>
                <a:latin typeface="ESBuild"/>
              </a:rPr>
              <a:t> An isolated environment is ideal for IT operations to test new patches and updates before they are rolled out across production environments. </a:t>
            </a:r>
          </a:p>
          <a:p>
            <a:pPr>
              <a:lnSpc>
                <a:spcPts val="1800"/>
              </a:lnSpc>
              <a:spcAft>
                <a:spcPts val="1200"/>
              </a:spcAft>
            </a:pPr>
            <a:r>
              <a:rPr lang="en-US" b="1">
                <a:solidFill>
                  <a:srgbClr val="232323"/>
                </a:solidFill>
                <a:latin typeface="ESBuild"/>
              </a:rPr>
              <a:t>Documented recovery plans: </a:t>
            </a:r>
            <a:r>
              <a:rPr lang="en-US">
                <a:solidFill>
                  <a:srgbClr val="232323"/>
                </a:solidFill>
                <a:latin typeface="ESBuild"/>
              </a:rPr>
              <a:t>validate service level agreements (SLAs) to ensure cyber recovery strategy is kept up to date and can be easily verified.</a:t>
            </a:r>
          </a:p>
        </p:txBody>
      </p:sp>
    </p:spTree>
    <p:extLst>
      <p:ext uri="{BB962C8B-B14F-4D97-AF65-F5344CB8AC3E}">
        <p14:creationId xmlns:p14="http://schemas.microsoft.com/office/powerpoint/2010/main" val="186223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47F1-F6B3-C669-322A-A61E7D682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A70A06F-0C90-DEFE-3B83-67D190310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2" y="1474370"/>
            <a:ext cx="928687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50BC06C-6555-D13A-0E45-AF7F95EC9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4" t="5981" r="36998" b="51358"/>
          <a:stretch/>
        </p:blipFill>
        <p:spPr bwMode="auto">
          <a:xfrm>
            <a:off x="5676404" y="3389073"/>
            <a:ext cx="1627833" cy="176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3D198B6-0F10-C18C-7C48-B45704BE1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9" t="47911" r="39703" b="10766"/>
          <a:stretch/>
        </p:blipFill>
        <p:spPr bwMode="auto">
          <a:xfrm>
            <a:off x="5943654" y="3452097"/>
            <a:ext cx="1108668" cy="170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2476496D-DC3A-7EAF-2724-957B35EB77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7" t="73704" r="8308" b="17576"/>
          <a:stretch/>
        </p:blipFill>
        <p:spPr bwMode="auto">
          <a:xfrm>
            <a:off x="6195213" y="3575949"/>
            <a:ext cx="614319" cy="36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01387E0D-24FF-2932-6D59-0F99BC1120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7" t="73704" r="6814" b="22203"/>
          <a:stretch/>
        </p:blipFill>
        <p:spPr bwMode="auto">
          <a:xfrm>
            <a:off x="6114882" y="4843910"/>
            <a:ext cx="753122" cy="16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FD01196-D672-4DCF-EECA-028BA8DE7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44" t="40678" r="17795" b="47075"/>
          <a:stretch/>
        </p:blipFill>
        <p:spPr bwMode="auto">
          <a:xfrm>
            <a:off x="8163823" y="3992103"/>
            <a:ext cx="971550" cy="50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C5363D70-2CD2-E673-C1EE-BDE5513BB3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37760" r="14660" b="45390"/>
          <a:stretch/>
        </p:blipFill>
        <p:spPr bwMode="auto">
          <a:xfrm>
            <a:off x="9310047" y="3061157"/>
            <a:ext cx="703903" cy="69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B3587837-487A-4E08-1B9F-1A5302696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72" t="37760" r="6581" b="44589"/>
          <a:stretch/>
        </p:blipFill>
        <p:spPr bwMode="auto">
          <a:xfrm>
            <a:off x="9103623" y="3038245"/>
            <a:ext cx="1016646" cy="72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D06C021-E465-2484-0B22-45D7575134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5" t="41395" r="30072" b="55895"/>
          <a:stretch/>
        </p:blipFill>
        <p:spPr bwMode="auto">
          <a:xfrm>
            <a:off x="5087650" y="4752879"/>
            <a:ext cx="2858757" cy="11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25E45D6-DB7B-03DA-1CC1-ABEDEF0D8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8" t="41396" r="17142" b="55201"/>
          <a:stretch/>
        </p:blipFill>
        <p:spPr bwMode="auto">
          <a:xfrm>
            <a:off x="3839937" y="3884252"/>
            <a:ext cx="5305530" cy="14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906AD3-5C57-E0C7-3F03-9ABDA402B1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4192" y="173227"/>
            <a:ext cx="11202988" cy="682625"/>
          </a:xfrm>
        </p:spPr>
        <p:txBody>
          <a:bodyPr/>
          <a:lstStyle/>
          <a:p>
            <a:r>
              <a:rPr lang="en-US"/>
              <a:t>Veeam Recovery Orchestrator Architecture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6DA6B7-9C08-AF79-FD3C-129AFF7A35C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96950" y="1031875"/>
            <a:ext cx="11195050" cy="339725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How the Clean Room backup testing and recovery works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4803667-4FFE-D846-B056-0C95C15013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4" t="59158" r="17504" b="39042"/>
          <a:stretch/>
        </p:blipFill>
        <p:spPr bwMode="auto">
          <a:xfrm>
            <a:off x="3851620" y="3917377"/>
            <a:ext cx="5263116" cy="7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1199BC5-C9AA-9982-F8C7-025484132D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8" t="79748" r="30533" b="18577"/>
          <a:stretch/>
        </p:blipFill>
        <p:spPr bwMode="auto">
          <a:xfrm>
            <a:off x="5121166" y="4767755"/>
            <a:ext cx="2782203" cy="6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B1159FE-6F1D-EA57-96CF-07901CD0E9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17" t="61250" r="17218" b="26201"/>
          <a:stretch/>
        </p:blipFill>
        <p:spPr bwMode="auto">
          <a:xfrm>
            <a:off x="7987056" y="3991805"/>
            <a:ext cx="1148317" cy="51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0EA159F9-DB45-4CDB-2416-6B90D1B8AD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3" t="51618" r="42616" b="41918"/>
          <a:stretch/>
        </p:blipFill>
        <p:spPr bwMode="auto">
          <a:xfrm>
            <a:off x="6114882" y="3604905"/>
            <a:ext cx="660400" cy="2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CADAFAD6-D1F3-24D1-D81B-E196C19A0A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6" t="82068" r="41345" b="13839"/>
          <a:stretch/>
        </p:blipFill>
        <p:spPr bwMode="auto">
          <a:xfrm>
            <a:off x="6135706" y="4864894"/>
            <a:ext cx="753122" cy="16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&quot;Not Allowed&quot; Symbol 18">
            <a:extLst>
              <a:ext uri="{FF2B5EF4-FFF2-40B4-BE49-F238E27FC236}">
                <a16:creationId xmlns:a16="http://schemas.microsoft.com/office/drawing/2014/main" id="{F756731D-FFCE-9B10-6E9F-EAC86F791466}"/>
              </a:ext>
            </a:extLst>
          </p:cNvPr>
          <p:cNvSpPr/>
          <p:nvPr/>
        </p:nvSpPr>
        <p:spPr>
          <a:xfrm>
            <a:off x="6022132" y="3850007"/>
            <a:ext cx="914400" cy="914400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GB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2285F553-2064-A223-A67F-20C0993D3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76" t="58856" r="16788" b="38623"/>
          <a:stretch/>
        </p:blipFill>
        <p:spPr bwMode="auto">
          <a:xfrm rot="16200000">
            <a:off x="8881174" y="3312198"/>
            <a:ext cx="857745" cy="10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61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8DE7C-F9D1-EB6D-85A2-6D7365832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3218DCE-04CE-0BC3-A6D4-233BFE7DB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2" y="1474370"/>
            <a:ext cx="928687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8FF5A9B-7025-E1D4-D3C4-7B4D610E2E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4" t="5981" r="36998" b="51358"/>
          <a:stretch/>
        </p:blipFill>
        <p:spPr bwMode="auto">
          <a:xfrm>
            <a:off x="5676404" y="3389073"/>
            <a:ext cx="1627833" cy="176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3868C09-7DB9-6EF3-FF7D-2F9EB45E85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9" t="47911" r="39703" b="10766"/>
          <a:stretch/>
        </p:blipFill>
        <p:spPr bwMode="auto">
          <a:xfrm>
            <a:off x="5943654" y="3452097"/>
            <a:ext cx="1108668" cy="170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491E8A2C-F1FD-D8BB-44F2-35835723D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7" t="73704" r="8308" b="17576"/>
          <a:stretch/>
        </p:blipFill>
        <p:spPr bwMode="auto">
          <a:xfrm>
            <a:off x="6195213" y="3575949"/>
            <a:ext cx="614319" cy="36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B74FCE6C-1EBF-10E1-4D67-DCE480841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7" t="73704" r="6814" b="22203"/>
          <a:stretch/>
        </p:blipFill>
        <p:spPr bwMode="auto">
          <a:xfrm>
            <a:off x="6114882" y="4843910"/>
            <a:ext cx="753122" cy="16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2762F287-B12A-9C3F-9870-4B0FD8925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44" t="40678" r="17795" b="47075"/>
          <a:stretch/>
        </p:blipFill>
        <p:spPr bwMode="auto">
          <a:xfrm>
            <a:off x="8163823" y="3992103"/>
            <a:ext cx="971550" cy="50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F53B8907-6E20-D907-A0E9-EEFE13367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37760" r="14660" b="45390"/>
          <a:stretch/>
        </p:blipFill>
        <p:spPr bwMode="auto">
          <a:xfrm>
            <a:off x="9310047" y="3061157"/>
            <a:ext cx="703903" cy="69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CCBB5E5-DDE1-38DA-CDF6-2E62DA04AF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72" t="37760" r="6581" b="44589"/>
          <a:stretch/>
        </p:blipFill>
        <p:spPr bwMode="auto">
          <a:xfrm>
            <a:off x="9103623" y="3038245"/>
            <a:ext cx="1016646" cy="72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015A34E-A05A-746B-0367-6DC677ACF3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5" t="41395" r="30072" b="55895"/>
          <a:stretch/>
        </p:blipFill>
        <p:spPr bwMode="auto">
          <a:xfrm>
            <a:off x="5087650" y="4752879"/>
            <a:ext cx="2858757" cy="11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6DE7CB9-3152-9BB9-D41C-DE82D2899C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8" t="41396" r="17142" b="55201"/>
          <a:stretch/>
        </p:blipFill>
        <p:spPr bwMode="auto">
          <a:xfrm>
            <a:off x="3839937" y="3884252"/>
            <a:ext cx="5305530" cy="14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355E9B-C870-E03C-BBFC-89A1A7DE9A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4192" y="173227"/>
            <a:ext cx="11202988" cy="682625"/>
          </a:xfrm>
        </p:spPr>
        <p:txBody>
          <a:bodyPr/>
          <a:lstStyle/>
          <a:p>
            <a:r>
              <a:rPr lang="en-US"/>
              <a:t>Veeam Recovery Orchestrator Architecture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4E9EF-B09F-836F-D495-2866562DE44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96950" y="1031875"/>
            <a:ext cx="11195050" cy="339725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How the Clean Room backup testing and recovery works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02EDBA3-C710-9397-BEB1-A4CFA93A8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4" t="59158" r="17504" b="39042"/>
          <a:stretch/>
        </p:blipFill>
        <p:spPr bwMode="auto">
          <a:xfrm>
            <a:off x="3851620" y="3917377"/>
            <a:ext cx="5263116" cy="7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7F09560-3D39-1F69-20D3-3894E3683A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8" t="79748" r="30533" b="18577"/>
          <a:stretch/>
        </p:blipFill>
        <p:spPr bwMode="auto">
          <a:xfrm>
            <a:off x="5121166" y="4767755"/>
            <a:ext cx="2782203" cy="6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2EE5B92-01D8-09E2-4A5C-0CF3E8697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17" t="61250" r="17218" b="26201"/>
          <a:stretch/>
        </p:blipFill>
        <p:spPr bwMode="auto">
          <a:xfrm>
            <a:off x="7987056" y="3991805"/>
            <a:ext cx="1148317" cy="51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142CEE4F-8E29-DE5C-393A-3B8D0A9B98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3" t="51618" r="42616" b="41918"/>
          <a:stretch/>
        </p:blipFill>
        <p:spPr bwMode="auto">
          <a:xfrm>
            <a:off x="6114882" y="3604905"/>
            <a:ext cx="660400" cy="2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110FFC1-B5DF-520A-AD48-F870E222D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6" t="82068" r="41345" b="13839"/>
          <a:stretch/>
        </p:blipFill>
        <p:spPr bwMode="auto">
          <a:xfrm>
            <a:off x="6135706" y="4864894"/>
            <a:ext cx="753122" cy="16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&quot;Not Allowed&quot; Symbol 18">
            <a:extLst>
              <a:ext uri="{FF2B5EF4-FFF2-40B4-BE49-F238E27FC236}">
                <a16:creationId xmlns:a16="http://schemas.microsoft.com/office/drawing/2014/main" id="{BC5274DB-12C8-4B37-DC2E-D7B0D7D83251}"/>
              </a:ext>
            </a:extLst>
          </p:cNvPr>
          <p:cNvSpPr/>
          <p:nvPr/>
        </p:nvSpPr>
        <p:spPr>
          <a:xfrm>
            <a:off x="6022132" y="3850007"/>
            <a:ext cx="914400" cy="914400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GB">
              <a:solidFill>
                <a:schemeClr val="bg1"/>
              </a:solidFill>
              <a:latin typeface="ES Build" pitchFamily="50" charset="0"/>
              <a:cs typeface="Microsoft Sans Serif" panose="020B060402020202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68F7F95-7E30-BC35-DB44-8E7FF2D038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76" t="58856" r="16788" b="38623"/>
          <a:stretch/>
        </p:blipFill>
        <p:spPr bwMode="auto">
          <a:xfrm rot="16200000">
            <a:off x="8881174" y="3312198"/>
            <a:ext cx="857745" cy="10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13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EBBA-968B-8CD3-E606-9E07B1CFC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EDF4E-32C7-F685-9BC8-373802D185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9012" y="204015"/>
            <a:ext cx="10035276" cy="682625"/>
          </a:xfrm>
        </p:spPr>
        <p:txBody>
          <a:bodyPr/>
          <a:lstStyle/>
          <a:p>
            <a:r>
              <a:rPr lang="en-US"/>
              <a:t>Requirements &amp; Recommendations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FD1A5-0F6F-BD75-7B5A-DB69BD0260C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7520" y="1047209"/>
            <a:ext cx="11104880" cy="511505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Current release requires at least connection to the production vCenter to gather inventory.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Veeam Threat Hunter </a:t>
            </a:r>
            <a:r>
              <a:rPr lang="en-US" dirty="0">
                <a:solidFill>
                  <a:schemeClr val="accent1"/>
                </a:solidFill>
              </a:rPr>
              <a:t>needs to be enabled on the embedded VBR in the VRO server, and must be connected to the internet at least once during a malware scan to download signatures.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Linux Hardened repository </a:t>
            </a:r>
            <a:r>
              <a:rPr lang="en-US" dirty="0">
                <a:solidFill>
                  <a:schemeClr val="accent1"/>
                </a:solidFill>
              </a:rPr>
              <a:t>with immutability is recommended for best security.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Other Repository Types are supported.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For </a:t>
            </a:r>
            <a:r>
              <a:rPr lang="en-US" b="1" dirty="0">
                <a:solidFill>
                  <a:schemeClr val="accent1"/>
                </a:solidFill>
              </a:rPr>
              <a:t>S3 compatible Object Storage </a:t>
            </a:r>
            <a:r>
              <a:rPr lang="en-US" dirty="0">
                <a:solidFill>
                  <a:schemeClr val="accent1"/>
                </a:solidFill>
              </a:rPr>
              <a:t>repository is recommended to assign </a:t>
            </a:r>
            <a:r>
              <a:rPr lang="en-US" u="sng" dirty="0">
                <a:solidFill>
                  <a:schemeClr val="accent1"/>
                </a:solidFill>
              </a:rPr>
              <a:t>read-only access </a:t>
            </a:r>
            <a:r>
              <a:rPr lang="en-US" dirty="0">
                <a:solidFill>
                  <a:schemeClr val="accent1"/>
                </a:solidFill>
              </a:rPr>
              <a:t>from the VBR in the Clean Room.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Repositories based on deduplication appliances (like </a:t>
            </a:r>
            <a:r>
              <a:rPr lang="en-US" b="1" dirty="0">
                <a:solidFill>
                  <a:schemeClr val="accent1"/>
                </a:solidFill>
              </a:rPr>
              <a:t>HPE StoreOnce </a:t>
            </a:r>
            <a:r>
              <a:rPr lang="en-US" dirty="0">
                <a:solidFill>
                  <a:schemeClr val="accent1"/>
                </a:solidFill>
              </a:rPr>
              <a:t>or </a:t>
            </a:r>
            <a:r>
              <a:rPr lang="en-US" b="1" dirty="0">
                <a:solidFill>
                  <a:schemeClr val="accent1"/>
                </a:solidFill>
              </a:rPr>
              <a:t>Dell Data Domain</a:t>
            </a:r>
            <a:r>
              <a:rPr lang="en-US" dirty="0">
                <a:solidFill>
                  <a:schemeClr val="accent1"/>
                </a:solidFill>
              </a:rPr>
              <a:t>) are supported but rehydration of data may cause slowdown of backup testing.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A9F90-8ECE-85B7-154B-A1D54EEF5D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9012" y="204015"/>
            <a:ext cx="10035276" cy="682625"/>
          </a:xfrm>
        </p:spPr>
        <p:txBody>
          <a:bodyPr/>
          <a:lstStyle/>
          <a:p>
            <a:r>
              <a:rPr lang="en-US"/>
              <a:t>Requirements &amp; Recommendations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93F6B-419B-E409-3F8D-FECA2BDF1FA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7520" y="1047209"/>
            <a:ext cx="11104880" cy="511505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The </a:t>
            </a:r>
            <a:r>
              <a:rPr lang="en-US" b="1" dirty="0">
                <a:solidFill>
                  <a:schemeClr val="accent1"/>
                </a:solidFill>
              </a:rPr>
              <a:t>Linux repository server </a:t>
            </a:r>
            <a:r>
              <a:rPr lang="en-US" dirty="0">
                <a:solidFill>
                  <a:schemeClr val="accent1"/>
                </a:solidFill>
              </a:rPr>
              <a:t>must be added in advance to the inventory of the embedded VRO Veeam Backup Server configuration.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The script to attach the repository includes a timeout period of about 10 minutes to ensure the Orchestrator has time to collect the backups and restore points information.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Refrain to keep the repository connected to both the source and target, unless the VBR in the Clean Room has read-only access.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The repository attach script for the </a:t>
            </a:r>
            <a:r>
              <a:rPr lang="en-US" b="1" dirty="0">
                <a:solidFill>
                  <a:schemeClr val="accent1"/>
                </a:solidFill>
              </a:rPr>
              <a:t>Linux repository server </a:t>
            </a:r>
            <a:r>
              <a:rPr lang="en-US" dirty="0">
                <a:solidFill>
                  <a:schemeClr val="accent1"/>
                </a:solidFill>
              </a:rPr>
              <a:t>should be run only when the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production VBR is not connected to the repository.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There are several ways to control the isolation of the environment, like scheduling the up/down of dedicated network interfaces in the Veeam servers, or control the network switch’s ports.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It’s recommended that the network team be involved to allow specific connection ports to be opened during the scheduled open connection window.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6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A9F90-8ECE-85B7-154B-A1D54EEF5D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9012" y="204015"/>
            <a:ext cx="10035276" cy="682625"/>
          </a:xfrm>
        </p:spPr>
        <p:txBody>
          <a:bodyPr/>
          <a:lstStyle/>
          <a:p>
            <a:r>
              <a:rPr lang="en-US" dirty="0"/>
              <a:t>Linux Hardened Repository implementation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93F6B-419B-E409-3F8D-FECA2BDF1FA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7520" y="1047209"/>
            <a:ext cx="11104880" cy="123879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The repository in the clean room must be first rescanned and then disconnected after use.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There are 2 ways to handle this: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Schedule the </a:t>
            </a:r>
            <a:r>
              <a:rPr lang="en-US" dirty="0" err="1">
                <a:solidFill>
                  <a:schemeClr val="accent1"/>
                </a:solidFill>
              </a:rPr>
              <a:t>Powershell</a:t>
            </a:r>
            <a:r>
              <a:rPr lang="en-US" dirty="0">
                <a:solidFill>
                  <a:schemeClr val="accent1"/>
                </a:solidFill>
              </a:rPr>
              <a:t> scripts at the start and end of the close connection window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Run the scripts as </a:t>
            </a:r>
            <a:r>
              <a:rPr lang="en-US" b="1" dirty="0">
                <a:solidFill>
                  <a:schemeClr val="accent1"/>
                </a:solidFill>
              </a:rPr>
              <a:t>pre-plan</a:t>
            </a:r>
            <a:r>
              <a:rPr lang="en-US" dirty="0">
                <a:solidFill>
                  <a:schemeClr val="accent1"/>
                </a:solidFill>
              </a:rPr>
              <a:t> and </a:t>
            </a:r>
            <a:r>
              <a:rPr lang="en-US" b="1" dirty="0">
                <a:solidFill>
                  <a:schemeClr val="accent1"/>
                </a:solidFill>
              </a:rPr>
              <a:t>post-plan</a:t>
            </a:r>
            <a:r>
              <a:rPr lang="en-US" dirty="0">
                <a:solidFill>
                  <a:schemeClr val="accent1"/>
                </a:solidFill>
              </a:rPr>
              <a:t> steps in the Orchestrator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FD2FD-AB47-9634-61B7-98A4D683D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20" y="2843905"/>
            <a:ext cx="7059010" cy="27150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662435-A8A6-CD6F-3E8B-1599619AA7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-2361"/>
          <a:stretch/>
        </p:blipFill>
        <p:spPr>
          <a:xfrm>
            <a:off x="477520" y="5868821"/>
            <a:ext cx="7226227" cy="4001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F5F8263-89C6-31E2-7AA9-BDBEC6F45126}"/>
              </a:ext>
            </a:extLst>
          </p:cNvPr>
          <p:cNvSpPr txBox="1"/>
          <p:nvPr/>
        </p:nvSpPr>
        <p:spPr>
          <a:xfrm>
            <a:off x="7772400" y="3175000"/>
            <a:ext cx="39420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Just fill the </a:t>
            </a:r>
            <a:r>
              <a:rPr lang="en-US" i="1" dirty="0" err="1">
                <a:solidFill>
                  <a:schemeClr val="accent1"/>
                </a:solidFill>
              </a:rPr>
              <a:t>ServerName</a:t>
            </a:r>
            <a:r>
              <a:rPr lang="en-US" dirty="0">
                <a:solidFill>
                  <a:schemeClr val="accent1"/>
                </a:solidFill>
              </a:rPr>
              <a:t> and </a:t>
            </a:r>
            <a:r>
              <a:rPr lang="en-US" i="1" dirty="0" err="1">
                <a:solidFill>
                  <a:schemeClr val="accent1"/>
                </a:solidFill>
              </a:rPr>
              <a:t>PathToRepository</a:t>
            </a:r>
            <a:r>
              <a:rPr lang="en-US" i="1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variables to complete the script.</a:t>
            </a:r>
          </a:p>
          <a:p>
            <a:endParaRPr lang="en-US" dirty="0">
              <a:solidFill>
                <a:srgbClr val="00D15F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Additional info on this implementation:</a:t>
            </a:r>
            <a:br>
              <a:rPr lang="en-US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To: Use Veeam Recovery Orchestrator for Clean Rooms! | Veeam Community Resource Hub</a:t>
            </a: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680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C6445-A922-8BA3-3068-F1651C7BD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E8D57-762E-7F61-1550-7B99438EE4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9012" y="204015"/>
            <a:ext cx="10035276" cy="682625"/>
          </a:xfrm>
        </p:spPr>
        <p:txBody>
          <a:bodyPr/>
          <a:lstStyle/>
          <a:p>
            <a:r>
              <a:rPr lang="en-US" dirty="0"/>
              <a:t>Object Storage Repository implementation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0C1DF-B5EA-37EB-F939-2971C641742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7520" y="1047209"/>
            <a:ext cx="11104880" cy="339725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The Object Storage repository in the clean room must be rescanned before use.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There are 2 ways to handle this: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Schedule the </a:t>
            </a:r>
            <a:r>
              <a:rPr lang="en-US" dirty="0" err="1">
                <a:solidFill>
                  <a:schemeClr val="accent1"/>
                </a:solidFill>
              </a:rPr>
              <a:t>Powershell</a:t>
            </a:r>
            <a:r>
              <a:rPr lang="en-US" dirty="0">
                <a:solidFill>
                  <a:schemeClr val="accent1"/>
                </a:solidFill>
              </a:rPr>
              <a:t> script at the start of the close connection window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Run the script as </a:t>
            </a:r>
            <a:r>
              <a:rPr lang="en-US" b="1" dirty="0">
                <a:solidFill>
                  <a:schemeClr val="accent1"/>
                </a:solidFill>
              </a:rPr>
              <a:t>pre-plan</a:t>
            </a:r>
            <a:r>
              <a:rPr lang="en-US" dirty="0">
                <a:solidFill>
                  <a:schemeClr val="accent1"/>
                </a:solidFill>
              </a:rPr>
              <a:t> step in the Orchestrator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6537AE-865B-A3B2-6BC1-F3B2B7D3E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20" y="3094698"/>
            <a:ext cx="6507018" cy="75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19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1C276-49B1-5AEB-7601-85D65D9DD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4B69-F634-7146-81DB-4816FEB549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9012" y="204015"/>
            <a:ext cx="10035276" cy="682625"/>
          </a:xfrm>
        </p:spPr>
        <p:txBody>
          <a:bodyPr/>
          <a:lstStyle/>
          <a:p>
            <a:r>
              <a:rPr lang="en-US" dirty="0"/>
              <a:t>Testing and recovering backups in Clean Room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46C92-C233-F0F6-13F8-C6CBAD487BF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7520" y="1047209"/>
            <a:ext cx="11104880" cy="339725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Malware scan is available for both testing and runs of the orchestrator plans</a:t>
            </a:r>
          </a:p>
        </p:txBody>
      </p:sp>
      <p:pic>
        <p:nvPicPr>
          <p:cNvPr id="1026" name="Picture 2" descr="Running Restore">
            <a:extLst>
              <a:ext uri="{FF2B5EF4-FFF2-40B4-BE49-F238E27FC236}">
                <a16:creationId xmlns:a16="http://schemas.microsoft.com/office/drawing/2014/main" id="{2173825A-8C81-5329-47A0-8C348230B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717" y="1547503"/>
            <a:ext cx="6984763" cy="480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8448750-FB06-E302-7150-30E666A33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" y="1547503"/>
            <a:ext cx="7105480" cy="426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58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3269562"/>
      </p:ext>
    </p:extLst>
  </p:cSld>
  <p:clrMapOvr>
    <a:masterClrMapping/>
  </p:clrMapOvr>
</p:sld>
</file>

<file path=ppt/theme/theme1.xml><?xml version="1.0" encoding="utf-8"?>
<a:theme xmlns:a="http://schemas.openxmlformats.org/drawingml/2006/main" name="1_Veeam">
  <a:themeElements>
    <a:clrScheme name="Custom 3">
      <a:dk1>
        <a:srgbClr val="505861"/>
      </a:dk1>
      <a:lt1>
        <a:srgbClr val="FFFFFF"/>
      </a:lt1>
      <a:dk2>
        <a:srgbClr val="ADACAF"/>
      </a:dk2>
      <a:lt2>
        <a:srgbClr val="EFEFEF"/>
      </a:lt2>
      <a:accent1>
        <a:srgbClr val="000000"/>
      </a:accent1>
      <a:accent2>
        <a:srgbClr val="00D15F"/>
      </a:accent2>
      <a:accent3>
        <a:srgbClr val="3700FF"/>
      </a:accent3>
      <a:accent4>
        <a:srgbClr val="01B0FE"/>
      </a:accent4>
      <a:accent5>
        <a:srgbClr val="FFD836"/>
      </a:accent5>
      <a:accent6>
        <a:srgbClr val="FE8A25"/>
      </a:accent6>
      <a:hlink>
        <a:srgbClr val="00D15F"/>
      </a:hlink>
      <a:folHlink>
        <a:srgbClr val="3700FF"/>
      </a:folHlink>
    </a:clrScheme>
    <a:fontScheme name="Veeam">
      <a:majorFont>
        <a:latin typeface="ES Build"/>
        <a:ea typeface=""/>
        <a:cs typeface=""/>
      </a:majorFont>
      <a:minorFont>
        <a:latin typeface="ES Build Neutr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lnSpc>
            <a:spcPct val="96000"/>
          </a:lnSpc>
          <a:defRPr dirty="0">
            <a:solidFill>
              <a:schemeClr val="bg1"/>
            </a:solidFill>
            <a:latin typeface="ES Build" pitchFamily="50" charset="0"/>
            <a:cs typeface="Microsoft Sans Serif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3"/>
          </a:solidFill>
          <a:round/>
          <a:headEnd type="none" w="med" len="sm"/>
          <a:tailEnd type="none" w="sm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Casia">
      <a:srgbClr val="8E71F4"/>
    </a:custClr>
    <a:custClr name="Ignis">
      <a:srgbClr val="ED2B3D"/>
    </a:custClr>
    <a:custClr name="Viridis">
      <a:srgbClr val="00D15F"/>
    </a:custClr>
    <a:custClr name="Black">
      <a:srgbClr val="000000"/>
    </a:custClr>
    <a:custClr name="Dark Mineral">
      <a:srgbClr val="505861"/>
    </a:custClr>
    <a:custClr name="French Grey">
      <a:srgbClr val="ADACAF"/>
    </a:custClr>
    <a:custClr name="Sol">
      <a:srgbClr val="FFD839"/>
    </a:custClr>
    <a:custClr name="Suma">
      <a:srgbClr val="FE8A25"/>
    </a:custClr>
    <a:custClr name="Electric Azure">
      <a:srgbClr val="3700FF"/>
    </a:custClr>
    <a:custClr name="Sky">
      <a:srgbClr val="57E0FF"/>
    </a:custClr>
  </a:custClrLst>
  <a:extLst>
    <a:ext uri="{05A4C25C-085E-4340-85A3-A5531E510DB2}">
      <thm15:themeFamily xmlns:thm15="http://schemas.microsoft.com/office/thememl/2012/main" name="Veeam_Template_Build_04_02_AL" id="{CD0DBDA9-FB18-448B-8791-9E2F61EFADA7}" vid="{ECCBD8CE-2479-4303-883B-9BEEA456C870}"/>
    </a:ext>
  </a:extLst>
</a:theme>
</file>

<file path=ppt/theme/theme2.xml><?xml version="1.0" encoding="utf-8"?>
<a:theme xmlns:a="http://schemas.openxmlformats.org/drawingml/2006/main" name="Veeam">
  <a:themeElements>
    <a:clrScheme name="Custom 3">
      <a:dk1>
        <a:srgbClr val="505861"/>
      </a:dk1>
      <a:lt1>
        <a:srgbClr val="FFFFFF"/>
      </a:lt1>
      <a:dk2>
        <a:srgbClr val="ADACAF"/>
      </a:dk2>
      <a:lt2>
        <a:srgbClr val="EFEFEF"/>
      </a:lt2>
      <a:accent1>
        <a:srgbClr val="000000"/>
      </a:accent1>
      <a:accent2>
        <a:srgbClr val="00D15F"/>
      </a:accent2>
      <a:accent3>
        <a:srgbClr val="3700FF"/>
      </a:accent3>
      <a:accent4>
        <a:srgbClr val="01B0FE"/>
      </a:accent4>
      <a:accent5>
        <a:srgbClr val="FFD836"/>
      </a:accent5>
      <a:accent6>
        <a:srgbClr val="FE8A25"/>
      </a:accent6>
      <a:hlink>
        <a:srgbClr val="00D15F"/>
      </a:hlink>
      <a:folHlink>
        <a:srgbClr val="3700FF"/>
      </a:folHlink>
    </a:clrScheme>
    <a:fontScheme name="Veeam">
      <a:majorFont>
        <a:latin typeface="ES Build"/>
        <a:ea typeface=""/>
        <a:cs typeface=""/>
      </a:majorFont>
      <a:minorFont>
        <a:latin typeface="ES Build Neutr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lnSpc>
            <a:spcPct val="96000"/>
          </a:lnSpc>
          <a:defRPr dirty="0">
            <a:solidFill>
              <a:schemeClr val="bg1"/>
            </a:solidFill>
            <a:latin typeface="ES Build" pitchFamily="50" charset="0"/>
            <a:cs typeface="Microsoft Sans Serif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3"/>
          </a:solidFill>
          <a:round/>
          <a:headEnd type="none" w="med" len="sm"/>
          <a:tailEnd type="none" w="sm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Casia">
      <a:srgbClr val="8E71F4"/>
    </a:custClr>
    <a:custClr name="Ignis">
      <a:srgbClr val="ED2B3D"/>
    </a:custClr>
    <a:custClr name="Viridis">
      <a:srgbClr val="00D15F"/>
    </a:custClr>
    <a:custClr name="Black">
      <a:srgbClr val="000000"/>
    </a:custClr>
    <a:custClr name="Dark Mineral">
      <a:srgbClr val="505861"/>
    </a:custClr>
    <a:custClr name="French Grey">
      <a:srgbClr val="ADACAF"/>
    </a:custClr>
    <a:custClr name="Sol">
      <a:srgbClr val="FFD839"/>
    </a:custClr>
    <a:custClr name="Suma">
      <a:srgbClr val="FE8A25"/>
    </a:custClr>
    <a:custClr name="Electric Azure">
      <a:srgbClr val="3700FF"/>
    </a:custClr>
    <a:custClr name="Sky">
      <a:srgbClr val="57E0FF"/>
    </a:custClr>
  </a:custClrLst>
  <a:extLst>
    <a:ext uri="{05A4C25C-085E-4340-85A3-A5531E510DB2}">
      <thm15:themeFamily xmlns:thm15="http://schemas.microsoft.com/office/thememl/2012/main" name="Veeam_Template_Build_04_02_AL" id="{CD0DBDA9-FB18-448B-8791-9E2F61EFADA7}" vid="{ECCBD8CE-2479-4303-883B-9BEEA456C870}"/>
    </a:ext>
  </a:extLst>
</a:theme>
</file>

<file path=ppt/theme/theme3.xml><?xml version="1.0" encoding="utf-8"?>
<a:theme xmlns:a="http://schemas.openxmlformats.org/drawingml/2006/main" name="1_General slides">
  <a:themeElements>
    <a:clrScheme name="Veeam_colors">
      <a:dk1>
        <a:srgbClr val="000000"/>
      </a:dk1>
      <a:lt1>
        <a:srgbClr val="FFFFFF"/>
      </a:lt1>
      <a:dk2>
        <a:srgbClr val="00B336"/>
      </a:dk2>
      <a:lt2>
        <a:srgbClr val="FFFFFF"/>
      </a:lt2>
      <a:accent1>
        <a:srgbClr val="00B336"/>
      </a:accent1>
      <a:accent2>
        <a:srgbClr val="9D9D9C"/>
      </a:accent2>
      <a:accent3>
        <a:srgbClr val="BA0200"/>
      </a:accent3>
      <a:accent4>
        <a:srgbClr val="00B336"/>
      </a:accent4>
      <a:accent5>
        <a:srgbClr val="00B492"/>
      </a:accent5>
      <a:accent6>
        <a:srgbClr val="005F4B"/>
      </a:accent6>
      <a:hlink>
        <a:srgbClr val="00B336"/>
      </a:hlink>
      <a:folHlink>
        <a:srgbClr val="00B336"/>
      </a:folHlink>
    </a:clrScheme>
    <a:fontScheme name="Custom 7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B336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defTabSz="914099" fontAlgn="base">
          <a:spcBef>
            <a:spcPct val="0"/>
          </a:spcBef>
          <a:spcAft>
            <a:spcPct val="0"/>
          </a:spcAft>
          <a:defRPr spc="0" dirty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latin typeface="+mj-lt"/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 w="19050">
          <a:solidFill>
            <a:srgbClr val="00B336"/>
          </a:solidFill>
          <a:tailEnd type="arrow" w="med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 anchor="ctr">
        <a:spAutoFit/>
      </a:bodyPr>
      <a:lstStyle>
        <a:defPPr algn="ct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eam_Corporate_Template_16x9" id="{6CBA38E1-9802-4898-A09B-5BF7DE522045}" vid="{857F141E-2C10-42D3-8F02-882F5C66D3A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3">
    <a:dk1>
      <a:srgbClr val="505861"/>
    </a:dk1>
    <a:lt1>
      <a:srgbClr val="FFFFFF"/>
    </a:lt1>
    <a:dk2>
      <a:srgbClr val="ADACAF"/>
    </a:dk2>
    <a:lt2>
      <a:srgbClr val="EFEFEF"/>
    </a:lt2>
    <a:accent1>
      <a:srgbClr val="000000"/>
    </a:accent1>
    <a:accent2>
      <a:srgbClr val="00D15F"/>
    </a:accent2>
    <a:accent3>
      <a:srgbClr val="3700FF"/>
    </a:accent3>
    <a:accent4>
      <a:srgbClr val="01B0FE"/>
    </a:accent4>
    <a:accent5>
      <a:srgbClr val="FFD836"/>
    </a:accent5>
    <a:accent6>
      <a:srgbClr val="FE8A25"/>
    </a:accent6>
    <a:hlink>
      <a:srgbClr val="00D15F"/>
    </a:hlink>
    <a:folHlink>
      <a:srgbClr val="3700FF"/>
    </a:folHlink>
  </a:clrScheme>
</a:themeOverride>
</file>

<file path=ppt/theme/themeOverride2.xml><?xml version="1.0" encoding="utf-8"?>
<a:themeOverride xmlns:a="http://schemas.openxmlformats.org/drawingml/2006/main">
  <a:clrScheme name="Custom 3">
    <a:dk1>
      <a:srgbClr val="505861"/>
    </a:dk1>
    <a:lt1>
      <a:srgbClr val="FFFFFF"/>
    </a:lt1>
    <a:dk2>
      <a:srgbClr val="ADACAF"/>
    </a:dk2>
    <a:lt2>
      <a:srgbClr val="EFEFEF"/>
    </a:lt2>
    <a:accent1>
      <a:srgbClr val="000000"/>
    </a:accent1>
    <a:accent2>
      <a:srgbClr val="00D15F"/>
    </a:accent2>
    <a:accent3>
      <a:srgbClr val="3700FF"/>
    </a:accent3>
    <a:accent4>
      <a:srgbClr val="01B0FE"/>
    </a:accent4>
    <a:accent5>
      <a:srgbClr val="FFD836"/>
    </a:accent5>
    <a:accent6>
      <a:srgbClr val="FE8A25"/>
    </a:accent6>
    <a:hlink>
      <a:srgbClr val="00D15F"/>
    </a:hlink>
    <a:folHlink>
      <a:srgbClr val="3700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09c48d-ebb2-4edc-bfaa-387eb5197130">
      <Terms xmlns="http://schemas.microsoft.com/office/infopath/2007/PartnerControls"/>
    </lcf76f155ced4ddcb4097134ff3c332f>
    <SharedWithUsers xmlns="66b064f8-f42b-4c2e-87b9-94cd0d6f3294">
      <UserInfo>
        <DisplayName>Natalia Krivopustova</DisplayName>
        <AccountId>97</AccountId>
        <AccountType/>
      </UserInfo>
      <UserInfo>
        <DisplayName>Greg Kuzma</DisplayName>
        <AccountId>55</AccountId>
        <AccountType/>
      </UserInfo>
      <UserInfo>
        <DisplayName>Alexandr Pozdeev</DisplayName>
        <AccountId>101</AccountId>
        <AccountType/>
      </UserInfo>
      <UserInfo>
        <DisplayName>Frederique Masson</DisplayName>
        <AccountId>36</AccountId>
        <AccountType/>
      </UserInfo>
      <UserInfo>
        <DisplayName>Chris Spencer</DisplayName>
        <AccountId>22</AccountId>
        <AccountType/>
      </UserInfo>
      <UserInfo>
        <DisplayName>Josh Arnold</DisplayName>
        <AccountId>14</AccountId>
        <AccountType/>
      </UserInfo>
      <UserInfo>
        <DisplayName>Kaleigh Bovey</DisplayName>
        <AccountId>21</AccountId>
        <AccountType/>
      </UserInfo>
      <UserInfo>
        <DisplayName>Alexey Strygin</DisplayName>
        <AccountId>116</AccountId>
        <AccountType/>
      </UserInfo>
    </SharedWithUsers>
    <TaxCatchAll xmlns="66b064f8-f42b-4c2e-87b9-94cd0d6f3294" xsi:nil="true"/>
    <HardwareType xmlns="6209c48d-ebb2-4edc-bfaa-387eb5197130">
      <Value>Other</Value>
    </HardwareType>
    <Product xmlns="6209c48d-ebb2-4edc-bfaa-387eb5197130"/>
    <Detail xmlns="6209c48d-ebb2-4edc-bfaa-387eb5197130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A3AB6B5972F248A56FC3426E892BCF" ma:contentTypeVersion="25" ma:contentTypeDescription="Create a new document." ma:contentTypeScope="" ma:versionID="8afae8af7fb9b6442bf95bb68ea632c5">
  <xsd:schema xmlns:xsd="http://www.w3.org/2001/XMLSchema" xmlns:xs="http://www.w3.org/2001/XMLSchema" xmlns:p="http://schemas.microsoft.com/office/2006/metadata/properties" xmlns:ns2="6209c48d-ebb2-4edc-bfaa-387eb5197130" xmlns:ns3="66b064f8-f42b-4c2e-87b9-94cd0d6f3294" targetNamespace="http://schemas.microsoft.com/office/2006/metadata/properties" ma:root="true" ma:fieldsID="2d73c0281525aca05d9c931cf6cdf1ec" ns2:_="" ns3:_="">
    <xsd:import namespace="6209c48d-ebb2-4edc-bfaa-387eb5197130"/>
    <xsd:import namespace="66b064f8-f42b-4c2e-87b9-94cd0d6f32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Product" minOccurs="0"/>
                <xsd:element ref="ns2:HardwareType" minOccurs="0"/>
                <xsd:element ref="ns2:Detai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09c48d-ebb2-4edc-bfaa-387eb5197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2f7ecf7-3daf-40a4-b73e-fe1cc035c9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Product" ma:index="24" nillable="true" ma:displayName="Product" ma:description="Which Veeam products is this relevant too?" ma:format="Dropdown" ma:internalName="Product" ma:requiredMultiChoice="tru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VBR"/>
                        <xsd:enumeration value="VB365"/>
                        <xsd:enumeration value="VRO"/>
                        <xsd:enumeration value="VCSP"/>
                        <xsd:enumeration value="AWS"/>
                        <xsd:enumeration value="Azure"/>
                        <xsd:enumeration value="Google"/>
                        <xsd:enumeration value="Managed Storage"/>
                        <xsd:enumeration value="Othe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HardwareType" ma:index="25" nillable="true" ma:displayName="Hardware Type" ma:default="Other" ma:description="Hardware or Infrastructure relevance" ma:format="Dropdown" ma:internalName="HardwareType" ma:requiredMultiChoice="tru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Host"/>
                        <xsd:enumeration value="Storage"/>
                        <xsd:enumeration value="Network"/>
                        <xsd:enumeration value="Security"/>
                        <xsd:enumeration value="Othe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Detail" ma:index="26" nillable="true" ma:displayName="Detail" ma:description="what level of detail is this ,a docuemnt, a script etc" ma:format="Dropdown" ma:internalName="Detail" ma:requiredMultiChoice="tru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Document"/>
                        <xsd:enumeration value="Script"/>
                        <xsd:enumeration value="Tool"/>
                        <xsd:enumeration value="Othe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b064f8-f42b-4c2e-87b9-94cd0d6f329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6c695f-7253-415b-b6f6-673fa8b77c86}" ma:internalName="TaxCatchAll" ma:showField="CatchAllData" ma:web="66b064f8-f42b-4c2e-87b9-94cd0d6f32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16EC8A-312B-4CC2-882E-CD7FC951F31B}">
  <ds:schemaRefs>
    <ds:schemaRef ds:uri="389dc8d2-4ba4-4d0f-b12c-598692c6f3c1"/>
    <ds:schemaRef ds:uri="cc0a8ec3-6028-4072-b5ca-d078df8eba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166393-2824-4B1E-8FE8-8A2CE4C5D1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6A7B33-CD45-40DE-B564-F1552BFE70A9}"/>
</file>

<file path=docProps/app.xml><?xml version="1.0" encoding="utf-8"?>
<Properties xmlns="http://schemas.openxmlformats.org/officeDocument/2006/extended-properties" xmlns:vt="http://schemas.openxmlformats.org/officeDocument/2006/docPropsVTypes">
  <Template>VORS_Theme</Template>
  <TotalTime>1506</TotalTime>
  <Words>679</Words>
  <Application>Microsoft Office PowerPoint</Application>
  <PresentationFormat>Widescreen</PresentationFormat>
  <Paragraphs>50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Calibri</vt:lpstr>
      <vt:lpstr>ES Build</vt:lpstr>
      <vt:lpstr>ES Build </vt:lpstr>
      <vt:lpstr>ES Build Medium</vt:lpstr>
      <vt:lpstr>ES Build Neutral</vt:lpstr>
      <vt:lpstr>ESBuild</vt:lpstr>
      <vt:lpstr>Microsoft Sans Serif</vt:lpstr>
      <vt:lpstr>System Font Regular</vt:lpstr>
      <vt:lpstr>Tahoma</vt:lpstr>
      <vt:lpstr>1_Veeam</vt:lpstr>
      <vt:lpstr>Veeam</vt:lpstr>
      <vt:lpstr>1_General slides</vt:lpstr>
      <vt:lpstr>Veeam Recovery Orchestrator Clean Room</vt:lpstr>
      <vt:lpstr>Veeam Recovery Orchestrator Architecture</vt:lpstr>
      <vt:lpstr>VRO Clean Room benefits</vt:lpstr>
      <vt:lpstr>Veeam Recovery Orchestrator Architecture</vt:lpstr>
      <vt:lpstr>Veeam Recovery Orchestrator Architecture</vt:lpstr>
      <vt:lpstr>Requirements &amp; Recommendations</vt:lpstr>
      <vt:lpstr>Requirements &amp; Recommendations</vt:lpstr>
      <vt:lpstr>Linux Hardened Repository implementation</vt:lpstr>
      <vt:lpstr>Object Storage Repository implementation</vt:lpstr>
      <vt:lpstr>Testing and recovering backups in Clean Room</vt:lpstr>
      <vt:lpstr>PowerPoint Presentation</vt:lpstr>
    </vt:vector>
  </TitlesOfParts>
  <Manager/>
  <Company>Crawford Group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VORS</dc:title>
  <dc:subject/>
  <dc:creator>Claudio.Fortuna@veeam.com</dc:creator>
  <cp:keywords/>
  <dc:description/>
  <cp:lastModifiedBy>Claudio Fortuna</cp:lastModifiedBy>
  <cp:revision>1</cp:revision>
  <dcterms:created xsi:type="dcterms:W3CDTF">2023-09-10T23:44:11Z</dcterms:created>
  <dcterms:modified xsi:type="dcterms:W3CDTF">2025-05-30T07:07:03Z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0x010100F0A3AB6B5972F248A56FC3426E892BCF</vt:lpwstr>
  </property>
  <property fmtid="{D5CDD505-2E9C-101B-9397-08002B2CF9AE}" pid="3" name="MediaServiceImageTags">
    <vt:lpwstr/>
  </property>
</Properties>
</file>